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20" r:id="rId2"/>
    <p:sldId id="321" r:id="rId3"/>
    <p:sldId id="322" r:id="rId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59533" autoAdjust="0"/>
  </p:normalViewPr>
  <p:slideViewPr>
    <p:cSldViewPr>
      <p:cViewPr varScale="1">
        <p:scale>
          <a:sx n="42" d="100"/>
          <a:sy n="42" d="100"/>
        </p:scale>
        <p:origin x="-82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may be within the 15 minutes if finished</a:t>
            </a:r>
            <a:r>
              <a:rPr lang="en-US" baseline="0" dirty="0" smtClean="0"/>
              <a:t> early.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64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may be within the 15 minutes if finished</a:t>
            </a:r>
            <a:r>
              <a:rPr lang="en-US" baseline="0" dirty="0" smtClean="0"/>
              <a:t> early.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6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10, </a:t>
            </a:r>
            <a:r>
              <a:rPr lang="en-US" dirty="0" smtClean="0"/>
              <a:t>Lab: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Final Project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Today: Presentations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Tomorrow: </a:t>
            </a:r>
            <a:r>
              <a:rPr lang="en-US" dirty="0" smtClean="0">
                <a:sym typeface="Wingdings" panose="05000000000000000000" pitchFamily="2" charset="2"/>
              </a:rPr>
              <a:t>Review for Final &amp; Class Climate evaluations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does not need to follow a traditional lecture format</a:t>
            </a:r>
          </a:p>
          <a:p>
            <a:r>
              <a:rPr lang="en-US" dirty="0" smtClean="0"/>
              <a:t>15 minutes max for presentation</a:t>
            </a:r>
          </a:p>
          <a:p>
            <a:pPr lvl="1"/>
            <a:r>
              <a:rPr lang="en-US" dirty="0" smtClean="0"/>
              <a:t>2 minute warning, then cut-off at 15 minutes</a:t>
            </a:r>
          </a:p>
          <a:p>
            <a:pPr lvl="1"/>
            <a:r>
              <a:rPr lang="en-US" dirty="0" smtClean="0"/>
              <a:t>2 minutes for questions – OK to finish 3-4 minutes early with a Q/A session. </a:t>
            </a:r>
          </a:p>
          <a:p>
            <a:r>
              <a:rPr lang="en-US" dirty="0" smtClean="0"/>
              <a:t>Review all presentations but your own</a:t>
            </a:r>
          </a:p>
          <a:p>
            <a:pPr lvl="1"/>
            <a:r>
              <a:rPr lang="en-US" dirty="0" smtClean="0"/>
              <a:t>Reviews are confidential – Aggregate results will be shared, possibly including anon. quotations.</a:t>
            </a:r>
          </a:p>
          <a:p>
            <a:r>
              <a:rPr lang="en-US" dirty="0" smtClean="0"/>
              <a:t>Your copy will be returned to you on Friday.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776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There may be questions on the final</a:t>
            </a:r>
          </a:p>
          <a:p>
            <a:pPr lvl="1"/>
            <a:r>
              <a:rPr lang="en-US" dirty="0" smtClean="0"/>
              <a:t>Based on trends in what people say they learned.</a:t>
            </a:r>
          </a:p>
          <a:p>
            <a:r>
              <a:rPr lang="en-US" dirty="0" smtClean="0"/>
              <a:t>E.g. For yesterday’s presentation:</a:t>
            </a:r>
          </a:p>
          <a:p>
            <a:pPr lvl="1"/>
            <a:r>
              <a:rPr lang="en-US" dirty="0" smtClean="0"/>
              <a:t>Circle one: Iterator is a behavioral/structural/creational pattern</a:t>
            </a:r>
          </a:p>
          <a:p>
            <a:pPr lvl="1"/>
            <a:r>
              <a:rPr lang="en-US" dirty="0" smtClean="0"/>
              <a:t>What does a robust iterator provide that a simple iterator does not?</a:t>
            </a:r>
          </a:p>
          <a:p>
            <a:pPr lvl="1"/>
            <a:r>
              <a:rPr lang="en-US" dirty="0" smtClean="0"/>
              <a:t>Select the statement that is true:</a:t>
            </a:r>
          </a:p>
          <a:p>
            <a:pPr lvl="2"/>
            <a:r>
              <a:rPr lang="en-US" dirty="0" smtClean="0"/>
              <a:t>An iterator allows you to modify a collection without changing its structure</a:t>
            </a:r>
          </a:p>
          <a:p>
            <a:pPr lvl="2"/>
            <a:r>
              <a:rPr lang="en-US" dirty="0" smtClean="0"/>
              <a:t>An iterator allows you to modify a collection without knowing the structure.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4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31918</TotalTime>
  <Words>278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Week 10, Lab: Final Project Presentations</vt:lpstr>
      <vt:lpstr>Procedures</vt:lpstr>
      <vt:lpstr>Procedures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1177</cp:revision>
  <cp:lastPrinted>2015-02-16T14:45:14Z</cp:lastPrinted>
  <dcterms:created xsi:type="dcterms:W3CDTF">1999-09-06T21:32:20Z</dcterms:created>
  <dcterms:modified xsi:type="dcterms:W3CDTF">2015-02-19T15:14:49Z</dcterms:modified>
</cp:coreProperties>
</file>