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1"/>
  </p:notesMasterIdLst>
  <p:handoutMasterIdLst>
    <p:handoutMasterId r:id="rId12"/>
  </p:handoutMasterIdLst>
  <p:sldIdLst>
    <p:sldId id="320" r:id="rId2"/>
    <p:sldId id="334" r:id="rId3"/>
    <p:sldId id="333" r:id="rId4"/>
    <p:sldId id="335" r:id="rId5"/>
    <p:sldId id="336" r:id="rId6"/>
    <p:sldId id="337" r:id="rId7"/>
    <p:sldId id="338" r:id="rId8"/>
    <p:sldId id="339" r:id="rId9"/>
    <p:sldId id="340" r:id="rId10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989" autoAdjust="0"/>
    <p:restoredTop sz="94689" autoAdjust="0"/>
  </p:normalViewPr>
  <p:slideViewPr>
    <p:cSldViewPr>
      <p:cViewPr>
        <p:scale>
          <a:sx n="80" d="100"/>
          <a:sy n="80" d="100"/>
        </p:scale>
        <p:origin x="-1363" y="-259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12 December 2014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CS-1020</a:t>
            </a:r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12/12/2014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/>
              <a:t>Dr. Mark L. Hornick</a:t>
            </a:r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EFCFE5EE-A509-49E6-A5D7-7FDEAE1D54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2, Day 2:</a:t>
            </a:r>
            <a:br>
              <a:rPr lang="en-US" dirty="0" smtClean="0"/>
            </a:br>
            <a:r>
              <a:rPr lang="en-US" dirty="0" smtClean="0"/>
              <a:t>The Factory Method 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Other good design principles</a:t>
            </a:r>
          </a:p>
          <a:p>
            <a:r>
              <a:rPr lang="en-US" dirty="0" smtClean="0"/>
              <a:t>Cohesion vs. Coupling</a:t>
            </a:r>
          </a:p>
          <a:p>
            <a:r>
              <a:rPr lang="en-US" dirty="0" smtClean="0"/>
              <a:t>Implementing the Strategy Pattern</a:t>
            </a:r>
          </a:p>
          <a:p>
            <a:r>
              <a:rPr lang="en-US" dirty="0" smtClean="0"/>
              <a:t>Changing strategies (behaviors) at runtime</a:t>
            </a:r>
          </a:p>
          <a:p>
            <a:pPr marL="0" indent="0">
              <a:buNone/>
            </a:pPr>
            <a:r>
              <a:rPr lang="en-US" dirty="0" smtClean="0"/>
              <a:t>Tomorrow:</a:t>
            </a:r>
            <a:endParaRPr lang="en-US" dirty="0"/>
          </a:p>
          <a:p>
            <a:r>
              <a:rPr lang="en-US" dirty="0" smtClean="0"/>
              <a:t>Quiz</a:t>
            </a:r>
          </a:p>
          <a:p>
            <a:r>
              <a:rPr lang="en-US" dirty="0" smtClean="0"/>
              <a:t>Lab 2: Strategy &amp; Factory Patterns!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Coding 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33400" y="1719263"/>
            <a:ext cx="8229600" cy="4411662"/>
          </a:xfrm>
        </p:spPr>
        <p:txBody>
          <a:bodyPr/>
          <a:lstStyle/>
          <a:p>
            <a:r>
              <a:rPr lang="en-US" dirty="0" smtClean="0"/>
              <a:t>Cleaning up example from last time</a:t>
            </a:r>
          </a:p>
          <a:p>
            <a:pPr lvl="1"/>
            <a:r>
              <a:rPr lang="en-US" dirty="0" smtClean="0"/>
              <a:t>Avoid back-pointers and associated interfaces</a:t>
            </a:r>
          </a:p>
          <a:p>
            <a:r>
              <a:rPr lang="en-US" dirty="0" smtClean="0"/>
              <a:t>Motivating Factory Methods</a:t>
            </a:r>
          </a:p>
          <a:p>
            <a:pPr lvl="1"/>
            <a:r>
              <a:rPr lang="en-US" dirty="0" smtClean="0"/>
              <a:t>Adding ducks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Dr. Mark L. Hornick</a:t>
            </a:r>
            <a:endParaRPr lang="en-US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831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 Factory </a:t>
            </a:r>
            <a:r>
              <a:rPr lang="en-US" i="1" dirty="0" smtClean="0"/>
              <a:t>Programming Idiom (1)</a:t>
            </a:r>
            <a:endParaRPr lang="en-US" i="1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would like to override constructors, but you can’t (at least in Java, from another class)</a:t>
            </a:r>
          </a:p>
          <a:p>
            <a:pPr lvl="1"/>
            <a:r>
              <a:rPr lang="en-US" dirty="0" err="1" smtClean="0"/>
              <a:t>DarkWingDuck</a:t>
            </a:r>
            <a:r>
              <a:rPr lang="en-US" dirty="0" smtClean="0"/>
              <a:t>() does not override Duck()</a:t>
            </a:r>
          </a:p>
          <a:p>
            <a:pPr lvl="1"/>
            <a:r>
              <a:rPr lang="en-US" dirty="0" smtClean="0"/>
              <a:t>Could you in any language?</a:t>
            </a:r>
          </a:p>
          <a:p>
            <a:r>
              <a:rPr lang="en-US" dirty="0" smtClean="0"/>
              <a:t>Then we could put the creation-specific code into the object that creates it.  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E03030-746E-42FD-8304-843EE9D9D8A3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643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 Factory </a:t>
            </a:r>
            <a:r>
              <a:rPr lang="en-US" i="1" dirty="0" smtClean="0"/>
              <a:t/>
            </a:r>
            <a:br>
              <a:rPr lang="en-US" i="1" dirty="0" smtClean="0"/>
            </a:br>
            <a:r>
              <a:rPr lang="en-US" i="1" dirty="0" smtClean="0"/>
              <a:t>Programming Idiom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 (from Dr. Hornick)</a:t>
            </a:r>
            <a:endParaRPr lang="en-US" dirty="0"/>
          </a:p>
          <a:p>
            <a:pPr lvl="1"/>
            <a:r>
              <a:rPr lang="en-US" dirty="0">
                <a:solidFill>
                  <a:srgbClr val="0070C0"/>
                </a:solidFill>
              </a:rPr>
              <a:t>Client may need to incorporate intelligence such as “thread awareness” in order to create the objects on the correct thread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Object creation may need to be a multi-step </a:t>
            </a:r>
            <a:r>
              <a:rPr lang="en-US" dirty="0" smtClean="0">
                <a:solidFill>
                  <a:srgbClr val="0070C0"/>
                </a:solidFill>
              </a:rPr>
              <a:t>procedure </a:t>
            </a:r>
            <a:r>
              <a:rPr lang="en-US" b="1" dirty="0" smtClean="0">
                <a:solidFill>
                  <a:srgbClr val="0070C0"/>
                </a:solidFill>
              </a:rPr>
              <a:t>(As on previous slide)</a:t>
            </a:r>
            <a:endParaRPr lang="en-US" b="1" dirty="0">
              <a:solidFill>
                <a:srgbClr val="0070C0"/>
              </a:solidFill>
            </a:endParaRPr>
          </a:p>
          <a:p>
            <a:pPr lvl="1"/>
            <a:r>
              <a:rPr lang="en-US" dirty="0">
                <a:solidFill>
                  <a:srgbClr val="0070C0"/>
                </a:solidFill>
              </a:rPr>
              <a:t>Hard to maintain – may require a lot of different “</a:t>
            </a:r>
            <a:r>
              <a:rPr lang="en-US" dirty="0" err="1">
                <a:solidFill>
                  <a:srgbClr val="0070C0"/>
                </a:solidFill>
              </a:rPr>
              <a:t>new’s</a:t>
            </a:r>
            <a:r>
              <a:rPr lang="en-US" dirty="0">
                <a:solidFill>
                  <a:srgbClr val="0070C0"/>
                </a:solidFill>
              </a:rPr>
              <a:t>”</a:t>
            </a:r>
          </a:p>
          <a:p>
            <a:pPr lvl="1"/>
            <a:r>
              <a:rPr lang="en-US" dirty="0">
                <a:solidFill>
                  <a:srgbClr val="0070C0"/>
                </a:solidFill>
              </a:rPr>
              <a:t>And generally, we want to program to interfaces or abstract </a:t>
            </a:r>
            <a:r>
              <a:rPr lang="en-US" dirty="0" smtClean="0">
                <a:solidFill>
                  <a:srgbClr val="0070C0"/>
                </a:solidFill>
              </a:rPr>
              <a:t>classes </a:t>
            </a:r>
            <a:r>
              <a:rPr lang="en-US" b="1" dirty="0">
                <a:solidFill>
                  <a:srgbClr val="0070C0"/>
                </a:solidFill>
              </a:rPr>
              <a:t>(As on previous slide)</a:t>
            </a:r>
          </a:p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46077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Simple Factory </a:t>
            </a:r>
            <a:r>
              <a:rPr lang="en-US" i="1" dirty="0"/>
              <a:t/>
            </a:r>
            <a:br>
              <a:rPr lang="en-US" i="1" dirty="0"/>
            </a:br>
            <a:r>
              <a:rPr lang="en-US" i="1" dirty="0"/>
              <a:t>Programming Idiom </a:t>
            </a:r>
            <a:r>
              <a:rPr lang="en-US" i="1" dirty="0" smtClean="0"/>
              <a:t>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1: Have a “Factory” class that hides away the implementation details</a:t>
            </a:r>
          </a:p>
          <a:p>
            <a:r>
              <a:rPr lang="en-US" dirty="0" smtClean="0"/>
              <a:t>e.g. We could create a </a:t>
            </a:r>
            <a:r>
              <a:rPr lang="en-US" dirty="0" err="1" smtClean="0"/>
              <a:t>DuckFactory</a:t>
            </a:r>
            <a:r>
              <a:rPr lang="en-US" dirty="0" smtClean="0"/>
              <a:t> class that hides the details of creating a duck</a:t>
            </a:r>
          </a:p>
          <a:p>
            <a:r>
              <a:rPr lang="en-US" dirty="0" smtClean="0"/>
              <a:t>But this still puts all the duck-creation details in one place!</a:t>
            </a:r>
          </a:p>
          <a:p>
            <a:endParaRPr lang="en-US" dirty="0"/>
          </a:p>
          <a:p>
            <a:r>
              <a:rPr lang="en-US" dirty="0" smtClean="0"/>
              <a:t>Survey: Have you heard of this before?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1115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Factory Method </a:t>
            </a:r>
            <a:r>
              <a:rPr lang="en-US" dirty="0" smtClean="0"/>
              <a:t>Pattern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Solution 2: Have an abstract “factory” method that instances will implement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ublic abstract Duck {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public quack{ // quack! }</a:t>
            </a:r>
          </a:p>
          <a:p>
            <a:pPr marL="0" indent="0">
              <a:buNone/>
            </a:pPr>
            <a:r>
              <a:rPr lang="en-US" dirty="0" smtClean="0"/>
              <a:t>    public abstract Duck </a:t>
            </a:r>
            <a:r>
              <a:rPr lang="en-US" dirty="0" err="1" smtClean="0"/>
              <a:t>createDuck</a:t>
            </a:r>
            <a:r>
              <a:rPr lang="en-US" dirty="0" smtClean="0"/>
              <a:t>(Scanner in);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  <a:p>
            <a:pPr marL="0" indent="0">
              <a:buNone/>
            </a:pPr>
            <a:r>
              <a:rPr lang="en-US" dirty="0" smtClean="0"/>
              <a:t>   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47008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i="1" dirty="0" smtClean="0"/>
              <a:t>Factory Method </a:t>
            </a:r>
            <a:r>
              <a:rPr lang="en-US" dirty="0" smtClean="0"/>
              <a:t>Pattern</a:t>
            </a:r>
            <a:br>
              <a:rPr lang="en-US" dirty="0" smtClean="0"/>
            </a:br>
            <a:r>
              <a:rPr lang="en-US" dirty="0" smtClean="0"/>
              <a:t>General Form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1781175"/>
            <a:ext cx="634073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04360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Simple Factory Idiom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How we will use it today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5800" y="1676399"/>
            <a:ext cx="2590800" cy="4488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76400"/>
            <a:ext cx="3124200" cy="2140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533401" y="4953000"/>
            <a:ext cx="3429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(Slide WAS titled “The </a:t>
            </a:r>
            <a:r>
              <a:rPr lang="en-US" i="1" dirty="0"/>
              <a:t>Factory Method </a:t>
            </a:r>
            <a:r>
              <a:rPr lang="en-US" dirty="0" smtClean="0"/>
              <a:t>Pattern – How we will use it today”)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676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Duck class after the Simple Factory Idiom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6200" y="1360013"/>
            <a:ext cx="9220200" cy="5488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559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29031</TotalTime>
  <Words>398</Words>
  <Application>Microsoft Office PowerPoint</Application>
  <PresentationFormat>On-screen Show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2_Network</vt:lpstr>
      <vt:lpstr>Week 2, Day 2: The Factory Method Pattern</vt:lpstr>
      <vt:lpstr>Coding Example</vt:lpstr>
      <vt:lpstr>The Simple Factory Programming Idiom (1)</vt:lpstr>
      <vt:lpstr>The Simple Factory  Programming Idiom (2)</vt:lpstr>
      <vt:lpstr>The Simple Factory  Programming Idiom (3)</vt:lpstr>
      <vt:lpstr>The Factory Method Pattern</vt:lpstr>
      <vt:lpstr>The Factory Method Pattern General Form</vt:lpstr>
      <vt:lpstr>The Simple Factory Idiom How we will use it today</vt:lpstr>
      <vt:lpstr>Duck class after the Simple Factory Idiom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Josiah A Yoder - Post Meeting</cp:lastModifiedBy>
  <cp:revision>948</cp:revision>
  <cp:lastPrinted>2013-12-10T13:49:33Z</cp:lastPrinted>
  <dcterms:created xsi:type="dcterms:W3CDTF">1999-09-06T21:32:20Z</dcterms:created>
  <dcterms:modified xsi:type="dcterms:W3CDTF">2014-12-12T20:41:47Z</dcterms:modified>
</cp:coreProperties>
</file>