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320" r:id="rId2"/>
    <p:sldId id="324" r:id="rId3"/>
    <p:sldId id="325" r:id="rId4"/>
    <p:sldId id="327" r:id="rId5"/>
    <p:sldId id="326" r:id="rId6"/>
    <p:sldId id="321" r:id="rId7"/>
    <p:sldId id="322" r:id="rId8"/>
    <p:sldId id="323" r:id="rId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7030" autoAdjust="0"/>
    <p:restoredTop sz="92341" autoAdjust="0"/>
  </p:normalViewPr>
  <p:slideViewPr>
    <p:cSldViewPr>
      <p:cViewPr>
        <p:scale>
          <a:sx n="80" d="100"/>
          <a:sy n="80" d="100"/>
        </p:scale>
        <p:origin x="-1378" y="-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14 January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0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4, Day 3:</a:t>
            </a:r>
            <a:br>
              <a:rPr lang="en-US" dirty="0" smtClean="0"/>
            </a:br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Observer</a:t>
            </a:r>
          </a:p>
          <a:p>
            <a:pPr lvl="1"/>
            <a:r>
              <a:rPr lang="en-US" dirty="0" smtClean="0"/>
              <a:t>Example without Observer</a:t>
            </a:r>
          </a:p>
          <a:p>
            <a:pPr lvl="1"/>
            <a:r>
              <a:rPr lang="en-US" dirty="0" smtClean="0"/>
              <a:t>Goals of Observer Pattern</a:t>
            </a:r>
          </a:p>
          <a:p>
            <a:pPr lvl="1"/>
            <a:r>
              <a:rPr lang="en-US" dirty="0" smtClean="0"/>
              <a:t>How to implement the Observer</a:t>
            </a:r>
          </a:p>
          <a:p>
            <a:pPr lvl="1"/>
            <a:r>
              <a:rPr lang="en-US" dirty="0" smtClean="0"/>
              <a:t>Push and Pull in Observer Pattern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 of two or three</a:t>
            </a:r>
          </a:p>
          <a:p>
            <a:r>
              <a:rPr lang="en-US" dirty="0" smtClean="0"/>
              <a:t>In one minute, write as many problems as you can about this 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1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Observer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state from “observers”</a:t>
            </a:r>
          </a:p>
          <a:p>
            <a:r>
              <a:rPr lang="en-US" dirty="0" smtClean="0"/>
              <a:t>Allow different programmers to work on state and observers</a:t>
            </a:r>
          </a:p>
          <a:p>
            <a:r>
              <a:rPr lang="en-US" dirty="0" smtClean="0"/>
              <a:t>Allow multiple observers</a:t>
            </a:r>
          </a:p>
          <a:p>
            <a:endParaRPr lang="en-US" dirty="0" smtClean="0"/>
          </a:p>
          <a:p>
            <a:r>
              <a:rPr lang="en-US" dirty="0" smtClean="0"/>
              <a:t>How Observer accomplishes Goals: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68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diagram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7620000" cy="4521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29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implement </a:t>
            </a:r>
            <a:r>
              <a:rPr lang="en-US" dirty="0" err="1" smtClean="0"/>
              <a:t>addObserver</a:t>
            </a:r>
            <a:r>
              <a:rPr lang="en-US" dirty="0" smtClean="0"/>
              <a:t>()?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yourself, write your solution in 1 minute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73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6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</a:t>
            </a:r>
            <a:endParaRPr lang="en-US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s:SubjectClass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 smtClean="0"/>
              <a:t>o1:ObserverClass1</a:t>
            </a:r>
            <a:endParaRPr lang="en-US" sz="2000" b="1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o2:ObserverClass2</a:t>
            </a:r>
            <a:endParaRPr lang="en-US" sz="2000" b="1" dirty="0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attach()</a:t>
            </a:r>
            <a:endParaRPr lang="en-US" dirty="0"/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notifyObservers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492190" y="4204256"/>
            <a:ext cx="254011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</a:t>
            </a:r>
            <a:r>
              <a:rPr lang="en-US" dirty="0" smtClean="0">
                <a:solidFill>
                  <a:srgbClr val="5600AC"/>
                </a:solidFill>
              </a:rPr>
              <a:t>State </a:t>
            </a:r>
            <a:r>
              <a:rPr lang="en-US" dirty="0" err="1" smtClean="0">
                <a:solidFill>
                  <a:srgbClr val="5600AC"/>
                </a:solidFill>
              </a:rPr>
              <a:t>coolStuff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412059" y="5183189"/>
            <a:ext cx="254011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</a:t>
            </a:r>
            <a:r>
              <a:rPr lang="en-US" dirty="0" smtClean="0">
                <a:solidFill>
                  <a:srgbClr val="5600AC"/>
                </a:solidFill>
              </a:rPr>
              <a:t>State </a:t>
            </a:r>
            <a:r>
              <a:rPr lang="en-US" dirty="0" err="1" smtClean="0">
                <a:solidFill>
                  <a:srgbClr val="5600AC"/>
                </a:solidFill>
              </a:rPr>
              <a:t>coolStuff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667000"/>
            <a:ext cx="76200" cy="4611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162801" y="2667000"/>
            <a:ext cx="9525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304925" y="4114800"/>
            <a:ext cx="109537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07031" y="4533900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53275" y="5607804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304925" y="2970211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295400" y="3430589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12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37213"/>
            <a:ext cx="2133600" cy="457200"/>
          </a:xfrm>
        </p:spPr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7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</a:t>
            </a:r>
            <a:endParaRPr lang="en-US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s:SubjectClass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 smtClean="0"/>
              <a:t>o1:ObserverClass1</a:t>
            </a:r>
            <a:endParaRPr lang="en-US" sz="2000" b="1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o2:ObserverClass2</a:t>
            </a:r>
            <a:endParaRPr lang="en-US" sz="2000" b="1" dirty="0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attach()</a:t>
            </a:r>
            <a:endParaRPr lang="en-US" dirty="0"/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notifyObservers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492190" y="4204256"/>
            <a:ext cx="10438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update()</a:t>
            </a:r>
            <a:endParaRPr lang="en-US" dirty="0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412059" y="5183189"/>
            <a:ext cx="10438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update()</a:t>
            </a:r>
            <a:endParaRPr lang="en-US" dirty="0"/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343400" y="57150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409700" y="5183188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1409700" y="6096000"/>
            <a:ext cx="57531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371600" y="48006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098131" y="2667000"/>
            <a:ext cx="92869" cy="4611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04925" y="2975769"/>
            <a:ext cx="9525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262062" y="4181475"/>
            <a:ext cx="109537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098131" y="4572000"/>
            <a:ext cx="92869" cy="9519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64557" y="5594071"/>
            <a:ext cx="109537" cy="8717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363265" y="5144054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354762" y="6084332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304925" y="3444083"/>
            <a:ext cx="9525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46131" y="2666999"/>
            <a:ext cx="92869" cy="9294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9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Push and Pull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teams of 2 or 3</a:t>
            </a:r>
          </a:p>
          <a:p>
            <a:r>
              <a:rPr lang="en-US" dirty="0" smtClean="0"/>
              <a:t>Write two lists, one containing the advantages of push, the other, of pull.</a:t>
            </a:r>
          </a:p>
          <a:p>
            <a:r>
              <a:rPr lang="en-US" dirty="0" smtClean="0"/>
              <a:t>Write as many advantages as you can in </a:t>
            </a:r>
            <a:r>
              <a:rPr lang="en-US" dirty="0"/>
              <a:t>2 </a:t>
            </a:r>
            <a:r>
              <a:rPr lang="en-US" dirty="0" smtClean="0"/>
              <a:t>minutes.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119847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28524</TotalTime>
  <Words>234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2_Network</vt:lpstr>
      <vt:lpstr>Week 4, Day 3: Observer</vt:lpstr>
      <vt:lpstr>See example…</vt:lpstr>
      <vt:lpstr>Goals of the Observer Pattern</vt:lpstr>
      <vt:lpstr>UML diagram</vt:lpstr>
      <vt:lpstr>How would you implement addObserver()?</vt:lpstr>
      <vt:lpstr>Push</vt:lpstr>
      <vt:lpstr>Pull</vt:lpstr>
      <vt:lpstr>Comparing Push and Pull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957</cp:revision>
  <cp:lastPrinted>2014-12-17T15:52:39Z</cp:lastPrinted>
  <dcterms:created xsi:type="dcterms:W3CDTF">1999-09-06T21:32:20Z</dcterms:created>
  <dcterms:modified xsi:type="dcterms:W3CDTF">2015-01-14T13:09:56Z</dcterms:modified>
</cp:coreProperties>
</file>