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1" r:id="rId3"/>
    <p:sldId id="322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7030" autoAdjust="0"/>
    <p:restoredTop sz="92341" autoAdjust="0"/>
  </p:normalViewPr>
  <p:slideViewPr>
    <p:cSldViewPr>
      <p:cViewPr>
        <p:scale>
          <a:sx n="80" d="100"/>
          <a:sy n="80" d="100"/>
        </p:scale>
        <p:origin x="2558" y="7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Day </a:t>
            </a:r>
            <a:r>
              <a:rPr lang="en-US" dirty="0" smtClean="0"/>
              <a:t>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 smtClean="0"/>
          </a:p>
          <a:p>
            <a:pPr lvl="1"/>
            <a:r>
              <a:rPr lang="en-US" dirty="0" smtClean="0"/>
              <a:t>Announcement – More detail slides available</a:t>
            </a:r>
          </a:p>
          <a:p>
            <a:pPr lvl="1"/>
            <a:r>
              <a:rPr lang="en-US" dirty="0" smtClean="0"/>
              <a:t>How to implement the Observer (completed)</a:t>
            </a:r>
          </a:p>
          <a:p>
            <a:pPr lvl="1"/>
            <a:r>
              <a:rPr lang="en-US" dirty="0" smtClean="0"/>
              <a:t>Review for Exam</a:t>
            </a:r>
          </a:p>
          <a:p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Exam</a:t>
            </a:r>
          </a:p>
          <a:p>
            <a:r>
              <a:rPr lang="en-US" dirty="0" smtClean="0"/>
              <a:t>Thursday</a:t>
            </a:r>
          </a:p>
          <a:p>
            <a:pPr lvl="1"/>
            <a:r>
              <a:rPr lang="en-US" dirty="0" smtClean="0"/>
              <a:t>Observer Lab – No Quiz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groups of two…</a:t>
            </a:r>
          </a:p>
          <a:p>
            <a:pPr marL="0" indent="0">
              <a:buNone/>
            </a:pPr>
            <a:r>
              <a:rPr lang="en-US" dirty="0" smtClean="0"/>
              <a:t>Complete the implementation of the the </a:t>
            </a:r>
            <a:r>
              <a:rPr lang="en-US" dirty="0" err="1" smtClean="0"/>
              <a:t>AverageObserver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from example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Singleton (15 points)</a:t>
            </a:r>
          </a:p>
          <a:p>
            <a:pPr marL="0" indent="0">
              <a:buNone/>
            </a:pPr>
            <a:r>
              <a:rPr lang="en-US" dirty="0" smtClean="0"/>
              <a:t>Factory Method Pattern (15 points)</a:t>
            </a:r>
          </a:p>
          <a:p>
            <a:pPr marL="0" indent="0">
              <a:buNone/>
            </a:pPr>
            <a:r>
              <a:rPr lang="en-US" dirty="0" smtClean="0"/>
              <a:t>Something not yet covered (10 points)</a:t>
            </a:r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824064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28691</TotalTime>
  <Words>114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Week 5, Day 1: Observer</vt:lpstr>
      <vt:lpstr>Example…</vt:lpstr>
      <vt:lpstr>Cut from example exam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963</cp:revision>
  <cp:lastPrinted>2015-01-12T15:55:50Z</cp:lastPrinted>
  <dcterms:created xsi:type="dcterms:W3CDTF">1999-09-06T21:32:20Z</dcterms:created>
  <dcterms:modified xsi:type="dcterms:W3CDTF">2015-01-12T16:38:29Z</dcterms:modified>
</cp:coreProperties>
</file>