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7"/>
  </p:notesMasterIdLst>
  <p:handoutMasterIdLst>
    <p:handoutMasterId r:id="rId8"/>
  </p:handoutMasterIdLst>
  <p:sldIdLst>
    <p:sldId id="320" r:id="rId2"/>
    <p:sldId id="325" r:id="rId3"/>
    <p:sldId id="322" r:id="rId4"/>
    <p:sldId id="323" r:id="rId5"/>
    <p:sldId id="324" r:id="rId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27030" autoAdjust="0"/>
    <p:restoredTop sz="92341" autoAdjust="0"/>
  </p:normalViewPr>
  <p:slideViewPr>
    <p:cSldViewPr>
      <p:cViewPr>
        <p:scale>
          <a:sx n="80" d="100"/>
          <a:sy n="80" d="100"/>
        </p:scale>
        <p:origin x="-312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16 January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1/16/2015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0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5, Day </a:t>
            </a:r>
            <a:r>
              <a:rPr lang="en-US" dirty="0" smtClean="0"/>
              <a:t>3: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Observer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</a:p>
          <a:p>
            <a:pPr lvl="1"/>
            <a:r>
              <a:rPr lang="en-US" dirty="0"/>
              <a:t>Reducing coupling with the Observer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Observer pattern in Java APIs</a:t>
            </a:r>
          </a:p>
          <a:p>
            <a:pPr lvl="1"/>
            <a:r>
              <a:rPr lang="en-US" dirty="0" smtClean="0"/>
              <a:t>Posting events to a UI worker thread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Coupling with the Observer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this application: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Wrapper class access a weather page and provides:</a:t>
            </a:r>
          </a:p>
          <a:p>
            <a:r>
              <a:rPr lang="en-US" dirty="0" smtClean="0"/>
              <a:t>Current weather</a:t>
            </a:r>
          </a:p>
          <a:p>
            <a:r>
              <a:rPr lang="en-US" dirty="0" smtClean="0"/>
              <a:t>14-day forecast</a:t>
            </a:r>
          </a:p>
          <a:p>
            <a:r>
              <a:rPr lang="en-US" dirty="0" smtClean="0"/>
              <a:t>60-day weather history</a:t>
            </a:r>
          </a:p>
          <a:p>
            <a:pPr marL="0" indent="0">
              <a:buNone/>
            </a:pPr>
            <a:r>
              <a:rPr lang="en-US" dirty="0" smtClean="0"/>
              <a:t>Discuss: How can you minimize the coupling between a subject and an observer in this class?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12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Java’s </a:t>
            </a:r>
            <a:r>
              <a:rPr lang="en-US" dirty="0" smtClean="0"/>
              <a:t>Observer </a:t>
            </a:r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has multiple implementations of the Observable/Observer pattern</a:t>
            </a:r>
          </a:p>
          <a:p>
            <a:pPr lvl="1"/>
            <a:r>
              <a:rPr lang="en-US" dirty="0" err="1" smtClean="0"/>
              <a:t>java.util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Observable</a:t>
            </a:r>
            <a:endParaRPr lang="en-US" dirty="0"/>
          </a:p>
          <a:p>
            <a:pPr lvl="2"/>
            <a:r>
              <a:rPr lang="en-US" dirty="0" smtClean="0"/>
              <a:t>Observer</a:t>
            </a:r>
          </a:p>
          <a:p>
            <a:pPr lvl="1"/>
            <a:r>
              <a:rPr lang="en-US" dirty="0" err="1" smtClean="0"/>
              <a:t>javax.swing</a:t>
            </a:r>
            <a:endParaRPr lang="en-US" dirty="0" smtClean="0"/>
          </a:p>
          <a:p>
            <a:pPr lvl="2"/>
            <a:r>
              <a:rPr lang="en-US" dirty="0" err="1" smtClean="0"/>
              <a:t>javax.swing.AbstractButton</a:t>
            </a:r>
            <a:endParaRPr lang="en-US" dirty="0" smtClean="0"/>
          </a:p>
          <a:p>
            <a:pPr lvl="2"/>
            <a:r>
              <a:rPr lang="en-US" dirty="0" err="1"/>
              <a:t>j</a:t>
            </a:r>
            <a:r>
              <a:rPr lang="en-US" dirty="0" err="1" smtClean="0"/>
              <a:t>ava.awt.EventListener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3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</a:t>
            </a:r>
            <a:r>
              <a:rPr lang="en-US" dirty="0" err="1" smtClean="0"/>
              <a:t>ava.util.Observable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“Subject” is a class</a:t>
            </a:r>
          </a:p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Generic implementation (can’t implement in interface)</a:t>
            </a:r>
          </a:p>
          <a:p>
            <a:pPr lvl="1"/>
            <a:r>
              <a:rPr lang="en-US" dirty="0" smtClean="0"/>
              <a:t>Generic methods available</a:t>
            </a:r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If you want to inherit from a different class… you can’t</a:t>
            </a:r>
          </a:p>
          <a:p>
            <a:pPr lvl="1"/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24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Worker Threads w. the Event Dispatch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we have a lot of work to do “behind the scenes”</a:t>
            </a:r>
          </a:p>
          <a:p>
            <a:r>
              <a:rPr lang="en-US" dirty="0" smtClean="0"/>
              <a:t>Once the work is done, we want to notify the event dispatch thread.</a:t>
            </a:r>
          </a:p>
          <a:p>
            <a:r>
              <a:rPr lang="en-US" dirty="0" err="1" smtClean="0"/>
              <a:t>Solution:SwingUtilities.invokeLater</a:t>
            </a:r>
            <a:r>
              <a:rPr lang="en-US" dirty="0"/>
              <a:t>() </a:t>
            </a:r>
            <a:r>
              <a:rPr lang="en-US" dirty="0" smtClean="0"/>
              <a:t>executes a runnable at the end of the current dispatch list</a:t>
            </a:r>
          </a:p>
          <a:p>
            <a:r>
              <a:rPr lang="en-US" dirty="0" smtClean="0"/>
              <a:t>Pick one: Runnable should be</a:t>
            </a:r>
          </a:p>
          <a:p>
            <a:pPr lvl="1"/>
            <a:r>
              <a:rPr lang="en-US" dirty="0" smtClean="0"/>
              <a:t>Brief, like a button-press handler</a:t>
            </a:r>
          </a:p>
          <a:p>
            <a:pPr lvl="1"/>
            <a:r>
              <a:rPr lang="en-US" dirty="0" smtClean="0"/>
              <a:t>Long, like a full thread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911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28823</TotalTime>
  <Words>214</Words>
  <Application>Microsoft Office PowerPoint</Application>
  <PresentationFormat>On-screen Show (4:3)</PresentationFormat>
  <Paragraphs>53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2_Network</vt:lpstr>
      <vt:lpstr>Week 5, Day 3: Observer</vt:lpstr>
      <vt:lpstr>Reducing Coupling with the Observer</vt:lpstr>
      <vt:lpstr>Java’s Observer Patterns</vt:lpstr>
      <vt:lpstr>java.util.Observable</vt:lpstr>
      <vt:lpstr>Connecting Worker Threads w. the Event Dispatch Thread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968</cp:revision>
  <cp:lastPrinted>2015-01-16T15:58:49Z</cp:lastPrinted>
  <dcterms:created xsi:type="dcterms:W3CDTF">1999-09-06T21:32:20Z</dcterms:created>
  <dcterms:modified xsi:type="dcterms:W3CDTF">2015-01-16T17:03:45Z</dcterms:modified>
</cp:coreProperties>
</file>