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59" r:id="rId3"/>
    <p:sldId id="362" r:id="rId4"/>
    <p:sldId id="361" r:id="rId5"/>
    <p:sldId id="338" r:id="rId6"/>
    <p:sldId id="360" r:id="rId7"/>
    <p:sldId id="344" r:id="rId8"/>
    <p:sldId id="354" r:id="rId9"/>
    <p:sldId id="356" r:id="rId10"/>
    <p:sldId id="357" r:id="rId11"/>
    <p:sldId id="358" r:id="rId1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3" autoAdjust="0"/>
    <p:restoredTop sz="72804" autoAdjust="0"/>
  </p:normalViewPr>
  <p:slideViewPr>
    <p:cSldViewPr>
      <p:cViewPr>
        <p:scale>
          <a:sx n="41" d="100"/>
          <a:sy n="41" d="100"/>
        </p:scale>
        <p:origin x="-2832" y="-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23 January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Not</a:t>
            </a:r>
            <a:r>
              <a:rPr lang="en-US" baseline="0" dirty="0" smtClean="0"/>
              <a:t> 7,9,11</a:t>
            </a:r>
          </a:p>
          <a:p>
            <a:pPr lvl="1"/>
            <a:r>
              <a:rPr lang="en-US" baseline="0" dirty="0" smtClean="0"/>
              <a:t>1-6,8,10,12-15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 Make my own EA for this diagram</a:t>
            </a:r>
            <a:r>
              <a:rPr lang="en-US" baseline="0" dirty="0" smtClean="0"/>
              <a:t> (and the other stream classes)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4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[Backup</a:t>
            </a:r>
            <a:r>
              <a:rPr lang="en-US" baseline="0" dirty="0" smtClean="0"/>
              <a:t> in case </a:t>
            </a:r>
            <a:r>
              <a:rPr lang="en-US" baseline="0" dirty="0" err="1" smtClean="0"/>
              <a:t>PollEv</a:t>
            </a:r>
            <a:r>
              <a:rPr lang="en-US" baseline="0" dirty="0" smtClean="0"/>
              <a:t> fails]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31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 err="1" smtClean="0"/>
              <a:t>fav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Which grading scheme do you prefer? (Choose your favorite. If it gets eliminated, you will get another chance to choose)
http://www.polleverywhere.com/clickable_images/nxS3oi2mrQWAWOr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53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choose eliminated option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Which grading scheme do you prefer? (Do not choose the one eliminated in the previous round.)
http://www.polleverywhere.com/clickable_images/3jw1Drx3HhVCK6n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like review before the quiz?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Do you like to have review before a quiz?
http://www.polleverywhere.com/multiple_choice_polls/SKwixqQlEW8qmp7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0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6, Class </a:t>
            </a:r>
            <a:r>
              <a:rPr lang="en-US" dirty="0" smtClean="0"/>
              <a:t>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Quiz</a:t>
            </a:r>
          </a:p>
          <a:p>
            <a:pPr lvl="1"/>
            <a:r>
              <a:rPr lang="en-US" dirty="0"/>
              <a:t>Choose a pattern (a couple of problems)</a:t>
            </a:r>
          </a:p>
          <a:p>
            <a:pPr lvl="1"/>
            <a:r>
              <a:rPr lang="en-US" dirty="0"/>
              <a:t>Apply the Decorator Pattern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for extension, closed for modification.</a:t>
            </a:r>
            <a:endParaRPr lang="en-US" dirty="0"/>
          </a:p>
          <a:p>
            <a:r>
              <a:rPr lang="en-US" dirty="0" smtClean="0">
                <a:sym typeface="Wingdings" panose="05000000000000000000" pitchFamily="2" charset="2"/>
              </a:rPr>
              <a:t>Using Decorators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Advantages of Design Principles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In-class Survey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3285"/>
            <a:ext cx="68580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4516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2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Design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should open for extension, but closed for modification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Closed for modification: We should not need to change the class to add new features</a:t>
            </a:r>
          </a:p>
          <a:p>
            <a:pPr marL="0" indent="0">
              <a:buNone/>
            </a:pPr>
            <a:r>
              <a:rPr lang="en-US" dirty="0" smtClean="0"/>
              <a:t>Open for extension: We should be able to extend the functionality of the class by writing new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60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Decorator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467600" cy="435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5" t="297" r="49081" b="85480"/>
          <a:stretch/>
        </p:blipFill>
        <p:spPr bwMode="auto">
          <a:xfrm>
            <a:off x="594049" y="1676400"/>
            <a:ext cx="2331096" cy="171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4" t="275" r="47839" b="86228"/>
          <a:stretch/>
        </p:blipFill>
        <p:spPr bwMode="auto">
          <a:xfrm>
            <a:off x="594049" y="3510163"/>
            <a:ext cx="2541037" cy="160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864567" y="3276600"/>
            <a:ext cx="678803" cy="5759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143000" y="1676400"/>
            <a:ext cx="178214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2034072" y="3048000"/>
            <a:ext cx="1775928" cy="20651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16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car with a sunroof and radio?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467600" cy="435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91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2800" dirty="0" smtClean="0"/>
              <a:t>Example: </a:t>
            </a:r>
            <a:r>
              <a:rPr lang="en-US" sz="2800" dirty="0"/>
              <a:t>How do I create a Buffered File </a:t>
            </a:r>
            <a:r>
              <a:rPr lang="en-US" sz="2800" dirty="0" err="1"/>
              <a:t>InputStream</a:t>
            </a:r>
            <a:r>
              <a:rPr lang="en-US" sz="2800" dirty="0"/>
              <a:t> in Java?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7696200" cy="503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Documents and Settings\hornick\Local Settings\Temporary Internet Files\Content.IE5\YDNS56TQ\MCj039640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486400"/>
            <a:ext cx="1305757" cy="10863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72104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566022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ecorator11.png (683×57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-304800"/>
            <a:ext cx="8382000" cy="708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Create a BMX with </a:t>
            </a:r>
            <a:r>
              <a:rPr lang="en-US" dirty="0" err="1" smtClean="0"/>
              <a:t>light&amp;bell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69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coupling</a:t>
            </a:r>
          </a:p>
          <a:p>
            <a:r>
              <a:rPr lang="en-US" dirty="0" smtClean="0"/>
              <a:t>Increase cohesion</a:t>
            </a:r>
          </a:p>
          <a:p>
            <a:r>
              <a:rPr lang="en-US" dirty="0" smtClean="0"/>
              <a:t>Encapsulate what varies</a:t>
            </a:r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Program to interfaces, not implementations</a:t>
            </a:r>
          </a:p>
          <a:p>
            <a:r>
              <a:rPr lang="en-US" dirty="0" smtClean="0"/>
              <a:t>Classes </a:t>
            </a:r>
            <a:r>
              <a:rPr lang="en-US" dirty="0"/>
              <a:t>should be open for extension but closed for </a:t>
            </a:r>
            <a:r>
              <a:rPr lang="en-US" dirty="0" smtClean="0"/>
              <a:t>modification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15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about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grading scale do you want to use?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25057"/>
            <a:ext cx="2732120" cy="342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25056"/>
            <a:ext cx="2743200" cy="407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7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3754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c36f2335-b786-4de7-aeb0-8f0adcca24da"/>
  <p:tag name="__PE_ORIG_SIZE" val="3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9666802-1d4d-47f6-a9fb-181ccecc368d"/>
  <p:tag name="__PE_ORIG_SIZE" val="40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ba5a978-90aa-4393-a073-e16b49c08a2d"/>
  <p:tag name="__PE_ORIG_SIZE" val="38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29596</TotalTime>
  <Words>409</Words>
  <Application>Microsoft Office PowerPoint</Application>
  <PresentationFormat>On-screen Show (4:3)</PresentationFormat>
  <Paragraphs>133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2_Network</vt:lpstr>
      <vt:lpstr>Week 6, Class 3: Decorators</vt:lpstr>
      <vt:lpstr>New Design Principle</vt:lpstr>
      <vt:lpstr>Alternative Decorator Designs</vt:lpstr>
      <vt:lpstr>How to create a car with a sunroof and radio?</vt:lpstr>
      <vt:lpstr>Example: How do I create a Buffered File InputStream in Java?</vt:lpstr>
      <vt:lpstr>Ex: Create a BMX with light&amp;bell</vt:lpstr>
      <vt:lpstr>Design Principles</vt:lpstr>
      <vt:lpstr>Question about the Exam</vt:lpstr>
      <vt:lpstr>PowerPoint Presentation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1030</cp:revision>
  <cp:lastPrinted>2015-01-23T14:17:55Z</cp:lastPrinted>
  <dcterms:created xsi:type="dcterms:W3CDTF">1999-09-06T21:32:20Z</dcterms:created>
  <dcterms:modified xsi:type="dcterms:W3CDTF">2015-01-23T17:08:50Z</dcterms:modified>
</cp:coreProperties>
</file>