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7"/>
  </p:notesMasterIdLst>
  <p:handoutMasterIdLst>
    <p:handoutMasterId r:id="rId18"/>
  </p:handoutMasterIdLst>
  <p:sldIdLst>
    <p:sldId id="320" r:id="rId2"/>
    <p:sldId id="321" r:id="rId3"/>
    <p:sldId id="322" r:id="rId4"/>
    <p:sldId id="324" r:id="rId5"/>
    <p:sldId id="323" r:id="rId6"/>
    <p:sldId id="326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34" r:id="rId15"/>
    <p:sldId id="325" r:id="rId16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357"/>
    <a:srgbClr val="AFE969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5" autoAdjust="0"/>
    <p:restoredTop sz="72804" autoAdjust="0"/>
  </p:normalViewPr>
  <p:slideViewPr>
    <p:cSldViewPr>
      <p:cViewPr>
        <p:scale>
          <a:sx n="41" d="100"/>
          <a:sy n="41" d="100"/>
        </p:scale>
        <p:origin x="-307" y="-53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5 February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2/5/2015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9358821/should-i-extend-arraylist-to-add-attributes-that-isnt-nul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ym typeface="Wingdings" panose="05000000000000000000" pitchFamily="2" charset="2"/>
              </a:rPr>
              <a:t>To print: 1,3-5,7-12,14-15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          List null-checking</a:t>
            </a:r>
            <a:r>
              <a:rPr lang="en-US" dirty="0" smtClean="0">
                <a:hlinkClick r:id="rId3"/>
              </a:rPr>
              <a:t>		http://stackoverflow.com/questions/9358821/should-i-extend-arraylist-to-add-attributes-that-isnt-null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Command</a:t>
            </a:r>
          </a:p>
          <a:p>
            <a:r>
              <a:rPr lang="en-US" smtClean="0"/>
              <a:t>Observer</a:t>
            </a:r>
          </a:p>
          <a:p>
            <a:r>
              <a:rPr lang="en-US" smtClean="0"/>
              <a:t>Strategy</a:t>
            </a:r>
          </a:p>
          <a:p>
            <a:r>
              <a:rPr lang="en-US" smtClean="0"/>
              <a:t>Composite</a:t>
            </a:r>
          </a:p>
          <a:p>
            <a:r>
              <a:rPr lang="en-US" smtClean="0"/>
              <a:t>Decorator</a:t>
            </a:r>
          </a:p>
          <a:p>
            <a:r>
              <a:rPr lang="en-US" smtClean="0"/>
              <a:t>Factory Method</a:t>
            </a:r>
          </a:p>
          <a:p>
            <a:r>
              <a:rPr lang="en-US" smtClean="0"/>
              <a:t>Singleton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179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76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76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766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766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does factory method make</a:t>
            </a:r>
            <a:r>
              <a:rPr lang="en-US" baseline="0" dirty="0" smtClean="0"/>
              <a:t> code more </a:t>
            </a:r>
            <a:r>
              <a:rPr lang="en-US" dirty="0" smtClean="0"/>
              <a:t>open to extension, but closed to modification?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766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does factory method make</a:t>
            </a:r>
            <a:r>
              <a:rPr lang="en-US" baseline="0" dirty="0" smtClean="0"/>
              <a:t> code more </a:t>
            </a:r>
            <a:r>
              <a:rPr lang="en-US" dirty="0" smtClean="0"/>
              <a:t>open to extension, but closed to modification?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766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82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>SE2811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11662"/>
          </a:xfrm>
        </p:spPr>
        <p:txBody>
          <a:bodyPr/>
          <a:lstStyle/>
          <a:p>
            <a:r>
              <a:rPr lang="en-US" dirty="0" smtClean="0">
                <a:sym typeface="Wingdings" panose="05000000000000000000" pitchFamily="2" charset="2"/>
              </a:rPr>
              <a:t>Week 8 – Class 2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Re: Lab due tonight</a:t>
            </a: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Much Content: Dr. Hornick</a:t>
            </a:r>
          </a:p>
          <a:p>
            <a:pPr>
              <a:defRPr/>
            </a:pPr>
            <a:r>
              <a:rPr lang="en-US" altLang="en-US" dirty="0" smtClean="0"/>
              <a:t>Most 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5562600"/>
            <a:ext cx="8229600" cy="10667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Image source: http</a:t>
            </a:r>
            <a:r>
              <a:rPr lang="en-US" dirty="0"/>
              <a:t>://www.mcdonaldland.info/2007/11/28/40/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Create component from other components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0" y="1828800"/>
            <a:ext cx="4696408" cy="3527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82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5562600"/>
            <a:ext cx="8229600" cy="10667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Image source: http</a:t>
            </a:r>
            <a:r>
              <a:rPr lang="en-US" dirty="0"/>
              <a:t>://www.mcdonaldland.info/2007/11/28/40/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Wrap an existing component to add functionality while keep the same interface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469729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776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Factory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5562600"/>
            <a:ext cx="8229600" cy="10667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Image source: http</a:t>
            </a:r>
            <a:r>
              <a:rPr lang="en-US" dirty="0"/>
              <a:t>://www.mcdonaldland.info/2007/11/28/40/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Decouple use instantiation from </a:t>
            </a:r>
            <a:r>
              <a:rPr lang="en-US" i="1" dirty="0" smtClean="0"/>
              <a:t>any</a:t>
            </a:r>
            <a:r>
              <a:rPr lang="en-US" b="1" dirty="0" smtClean="0"/>
              <a:t> </a:t>
            </a:r>
            <a:r>
              <a:rPr lang="en-US" dirty="0" smtClean="0"/>
              <a:t>reference to a class </a:t>
            </a:r>
          </a:p>
          <a:p>
            <a:r>
              <a:rPr lang="en-US" dirty="0" smtClean="0"/>
              <a:t>Plug in new types without changing existing code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" y="2057400"/>
            <a:ext cx="4567335" cy="291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506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5562600"/>
            <a:ext cx="8229600" cy="10667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Image source: http</a:t>
            </a:r>
            <a:r>
              <a:rPr lang="en-US" dirty="0"/>
              <a:t>://www.mcdonaldland.info/2007/11/28/40/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Manage all instances of a class</a:t>
            </a:r>
          </a:p>
          <a:p>
            <a:r>
              <a:rPr lang="en-US" dirty="0" smtClean="0"/>
              <a:t>Provide central access to instances of a class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872" y="2179669"/>
            <a:ext cx="2505075" cy="191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194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many patterns, the Factory Method pattern is renowned for its ability to make code open for extension, but closed for modification.</a:t>
            </a:r>
          </a:p>
          <a:p>
            <a:pPr lvl="1"/>
            <a:r>
              <a:rPr lang="en-US" dirty="0" smtClean="0"/>
              <a:t>If you implement Factory Method, which classes will remain closed? Which might you edit or write new versions of?</a:t>
            </a:r>
          </a:p>
          <a:p>
            <a:pPr lvl="1"/>
            <a:r>
              <a:rPr lang="en-US" dirty="0" smtClean="0"/>
              <a:t>How will the rest of your program use the closed classes without using any of the open classes </a:t>
            </a:r>
            <a:r>
              <a:rPr lang="en-US" i="1" dirty="0" smtClean="0"/>
              <a:t>at all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591244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</a:t>
            </a:r>
            <a:r>
              <a:rPr lang="en-US" dirty="0"/>
              <a:t>Choose a design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a list that you would like to ensure does not contain null elements. (And @</a:t>
            </a:r>
            <a:r>
              <a:rPr lang="en-US" dirty="0" err="1" smtClean="0"/>
              <a:t>NonNull</a:t>
            </a:r>
            <a:r>
              <a:rPr lang="en-US" dirty="0" smtClean="0"/>
              <a:t> annotation is not an option…)</a:t>
            </a:r>
          </a:p>
          <a:p>
            <a:r>
              <a:rPr lang="en-US" dirty="0" smtClean="0"/>
              <a:t>You are working on an app like Google Maps that finds shortest routes.   You’ve got a couple of ideas for how to find the shortest route, and you’d like to separate them from the rest of your code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4969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re: Lab due tonight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Should we change the author tag on the classes that we </a:t>
            </a:r>
            <a:r>
              <a:rPr lang="en-US" dirty="0" smtClean="0"/>
              <a:t>didn’t </a:t>
            </a:r>
            <a:r>
              <a:rPr lang="en-US" dirty="0"/>
              <a:t>create </a:t>
            </a:r>
            <a:r>
              <a:rPr lang="en-US" dirty="0" smtClean="0"/>
              <a:t>ourselves</a:t>
            </a:r>
            <a:r>
              <a:rPr lang="en-US" dirty="0"/>
              <a:t>, such as </a:t>
            </a:r>
            <a:r>
              <a:rPr lang="en-US" dirty="0" err="1"/>
              <a:t>ShapeListUI</a:t>
            </a:r>
            <a:r>
              <a:rPr lang="en-US" dirty="0"/>
              <a:t>? And ​because there are few classes being added for this lab, should we change the tags to reflect our work from last lab? My partner and I worked pretty evenly on most classes, so if the </a:t>
            </a:r>
            <a:r>
              <a:rPr lang="en-US" dirty="0" smtClean="0"/>
              <a:t>latter </a:t>
            </a:r>
            <a:r>
              <a:rPr lang="en-US" dirty="0"/>
              <a:t>is the case, </a:t>
            </a:r>
            <a:r>
              <a:rPr lang="en-US" dirty="0" smtClean="0"/>
              <a:t>I’m </a:t>
            </a:r>
            <a:r>
              <a:rPr lang="en-US" dirty="0"/>
              <a:t>not sure whose name we would put.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37556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@author </a:t>
            </a:r>
            <a:r>
              <a:rPr lang="en-US" dirty="0"/>
              <a:t>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a rough sense for what each student is doing</a:t>
            </a:r>
          </a:p>
          <a:p>
            <a:r>
              <a:rPr lang="en-US" dirty="0" smtClean="0"/>
              <a:t>Adjust grades if a student is not pulling his weight</a:t>
            </a:r>
          </a:p>
          <a:p>
            <a:pPr lvl="1"/>
            <a:r>
              <a:rPr lang="en-US" dirty="0" smtClean="0"/>
              <a:t>70/30 or even 80/20 can be OK</a:t>
            </a:r>
          </a:p>
          <a:p>
            <a:pPr lvl="1"/>
            <a:r>
              <a:rPr lang="en-US" dirty="0" smtClean="0"/>
              <a:t>100/0 is </a:t>
            </a:r>
            <a:r>
              <a:rPr lang="en-US" b="1" dirty="0" smtClean="0"/>
              <a:t>not</a:t>
            </a:r>
            <a:r>
              <a:rPr lang="en-US" dirty="0" smtClean="0"/>
              <a:t> OK</a:t>
            </a:r>
          </a:p>
          <a:p>
            <a:r>
              <a:rPr lang="en-US" dirty="0" smtClean="0"/>
              <a:t>Policy: </a:t>
            </a:r>
            <a:r>
              <a:rPr lang="en-US" sz="2600" dirty="0" smtClean="0"/>
              <a:t>If I detect that a student has not contributed anything substantial to a lab, I may not award any credit to that student for that lab.*</a:t>
            </a:r>
          </a:p>
          <a:p>
            <a:pPr marL="0" indent="-4763">
              <a:buNone/>
            </a:pPr>
            <a:r>
              <a:rPr lang="en-US" dirty="0" smtClean="0"/>
              <a:t>*</a:t>
            </a:r>
            <a:r>
              <a:rPr lang="en-US" sz="2400" dirty="0" smtClean="0"/>
              <a:t>After confirming that other students were making an effort to involve said student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3331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@author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Ideally</a:t>
            </a:r>
            <a:r>
              <a:rPr lang="en-US" dirty="0"/>
              <a:t>, all students will be writing code at the same time </a:t>
            </a:r>
          </a:p>
          <a:p>
            <a:pPr lvl="1"/>
            <a:r>
              <a:rPr lang="en-US" dirty="0"/>
              <a:t>for a significant part, but not all, of the lab</a:t>
            </a:r>
          </a:p>
          <a:p>
            <a:pPr lvl="1"/>
            <a:r>
              <a:rPr lang="en-US" dirty="0"/>
              <a:t>synchronously or asynchronously</a:t>
            </a:r>
          </a:p>
          <a:p>
            <a:r>
              <a:rPr lang="en-US" dirty="0"/>
              <a:t>If you contribute significantly to a class/method/etc., put your name on the @author tag, while you are writing it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64575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 bwMode="auto">
          <a:xfrm>
            <a:off x="7391400" y="2783633"/>
            <a:ext cx="1600200" cy="1676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As a team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Teamwork sequence diagram…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548951" y="2783633"/>
            <a:ext cx="1600200" cy="1676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As a team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304800" y="3429000"/>
            <a:ext cx="8153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304800" y="4038600"/>
            <a:ext cx="8153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2912748" y="3276600"/>
            <a:ext cx="10287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907694" y="3886200"/>
            <a:ext cx="10287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23884" y="2783633"/>
            <a:ext cx="2406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Synchronously</a:t>
            </a:r>
            <a:endParaRPr lang="en-US" sz="2400" b="1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5009903" y="3281666"/>
            <a:ext cx="10287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038603" y="3864829"/>
            <a:ext cx="10287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60875" y="2783633"/>
            <a:ext cx="2595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</a:t>
            </a:r>
            <a:r>
              <a:rPr lang="en-US" sz="2400" b="1" dirty="0"/>
              <a:t>s</a:t>
            </a:r>
            <a:r>
              <a:rPr lang="en-US" sz="2400" b="1" dirty="0" smtClean="0"/>
              <a:t>ynchronously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169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Review of the Patterns covered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2"/>
            <a:ext cx="8229600" cy="4910137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Image source: http</a:t>
            </a:r>
            <a:r>
              <a:rPr lang="en-US" dirty="0"/>
              <a:t>://www.mcdonaldland.info/2007/11/28/40/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70" y="1441371"/>
            <a:ext cx="2430364" cy="1539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043" y="3160294"/>
            <a:ext cx="2462618" cy="1744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060" y="3657600"/>
            <a:ext cx="2772747" cy="1744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060" y="1441371"/>
            <a:ext cx="2710315" cy="203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7498" y="1198979"/>
            <a:ext cx="2710827" cy="1934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8502" y="3220092"/>
            <a:ext cx="2635827" cy="1680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0068" y="5077116"/>
            <a:ext cx="1445689" cy="110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217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2"/>
            <a:ext cx="8229600" cy="4910137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Image source: http</a:t>
            </a:r>
            <a:r>
              <a:rPr lang="en-US" dirty="0"/>
              <a:t>://www.mcdonaldland.info/2007/11/28/40/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Encapsulate a method with associated data</a:t>
            </a:r>
          </a:p>
          <a:p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An object</a:t>
            </a:r>
          </a:p>
          <a:p>
            <a:pPr lvl="1"/>
            <a:r>
              <a:rPr lang="en-US" dirty="0" smtClean="0"/>
              <a:t>Parameters to the method</a:t>
            </a:r>
          </a:p>
          <a:p>
            <a:r>
              <a:rPr lang="en-US" dirty="0" smtClean="0"/>
              <a:t>Useful for </a:t>
            </a:r>
          </a:p>
          <a:p>
            <a:pPr lvl="1"/>
            <a:r>
              <a:rPr lang="en-US" dirty="0" smtClean="0"/>
              <a:t>recording macros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edo/undo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87" y="2133600"/>
            <a:ext cx="4211311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251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2"/>
            <a:ext cx="8229600" cy="4910137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Image source: http</a:t>
            </a:r>
            <a:r>
              <a:rPr lang="en-US" dirty="0"/>
              <a:t>://www.mcdonaldland.info/2007/11/28/40/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Decouple state from view</a:t>
            </a:r>
          </a:p>
          <a:p>
            <a:r>
              <a:rPr lang="en-US" dirty="0" smtClean="0"/>
              <a:t>“Don’t call me, I’ll call you”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87" y="2133600"/>
            <a:ext cx="4267200" cy="302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625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132045"/>
            <a:ext cx="4804589" cy="302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5562600"/>
            <a:ext cx="8229600" cy="10667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Image source: http</a:t>
            </a:r>
            <a:r>
              <a:rPr lang="en-US" dirty="0"/>
              <a:t>://www.mcdonaldland.info/2007/11/28/40/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Encapsulate behavior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651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30653</TotalTime>
  <Words>657</Words>
  <Application>Microsoft Office PowerPoint</Application>
  <PresentationFormat>On-screen Show (4:3)</PresentationFormat>
  <Paragraphs>181</Paragraphs>
  <Slides>15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2_Network</vt:lpstr>
      <vt:lpstr>SE2811</vt:lpstr>
      <vt:lpstr>re: Lab due tonight</vt:lpstr>
      <vt:lpstr>@author Goals</vt:lpstr>
      <vt:lpstr>@author Guidelines</vt:lpstr>
      <vt:lpstr>Teamwork sequence diagram…</vt:lpstr>
      <vt:lpstr>Brief Review of the Patterns covered so far</vt:lpstr>
      <vt:lpstr>Command</vt:lpstr>
      <vt:lpstr>Observer</vt:lpstr>
      <vt:lpstr>Strategy</vt:lpstr>
      <vt:lpstr>Composite</vt:lpstr>
      <vt:lpstr>Decorator</vt:lpstr>
      <vt:lpstr>Factory Method</vt:lpstr>
      <vt:lpstr>Singleton</vt:lpstr>
      <vt:lpstr>Exercise</vt:lpstr>
      <vt:lpstr>Exercise: Choose a design pattern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A Yoder - Post Meeting</cp:lastModifiedBy>
  <cp:revision>1093</cp:revision>
  <cp:lastPrinted>2015-02-04T15:58:11Z</cp:lastPrinted>
  <dcterms:created xsi:type="dcterms:W3CDTF">1999-09-06T21:32:20Z</dcterms:created>
  <dcterms:modified xsi:type="dcterms:W3CDTF">2015-02-05T18:53:17Z</dcterms:modified>
</cp:coreProperties>
</file>