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443" r:id="rId3"/>
    <p:sldId id="444" r:id="rId4"/>
    <p:sldId id="441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25" autoAdjust="0"/>
    <p:restoredTop sz="73852" autoAdjust="0"/>
  </p:normalViewPr>
  <p:slideViewPr>
    <p:cSldViewPr>
      <p:cViewPr>
        <p:scale>
          <a:sx n="29" d="100"/>
          <a:sy n="29" d="100"/>
        </p:scale>
        <p:origin x="-92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 of quarter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 of the quarter?
https://www.polleverywhere.com/free_text_polls/NudT706GZ8kvjJR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5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Wars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Star Trek or Star Wars ?
https://www.polleverywhere.com/clickable_images/0Sw6ww3C35LHS1q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4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10, </a:t>
            </a:r>
            <a:r>
              <a:rPr lang="en-US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Adapter – Code Example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335a273-8d95-491e-99e8-1cb3673091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c35ff69-fe79-47bd-8520-edac674ffed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43553</TotalTime>
  <Words>86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Week 10, Day 2</vt:lpstr>
      <vt:lpstr>PowerPoint Presentation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1085</cp:revision>
  <cp:lastPrinted>2016-02-08T18:54:51Z</cp:lastPrinted>
  <dcterms:created xsi:type="dcterms:W3CDTF">1999-09-06T21:32:20Z</dcterms:created>
  <dcterms:modified xsi:type="dcterms:W3CDTF">2016-02-17T23:47:22Z</dcterms:modified>
</cp:coreProperties>
</file>