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55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3" r:id="rId11"/>
    <p:sldId id="351" r:id="rId12"/>
    <p:sldId id="352" r:id="rId13"/>
    <p:sldId id="354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2" autoAdjust="0"/>
    <p:restoredTop sz="86716" autoAdjust="0"/>
  </p:normalViewPr>
  <p:slideViewPr>
    <p:cSldViewPr>
      <p:cViewPr varScale="1">
        <p:scale>
          <a:sx n="71" d="100"/>
          <a:sy n="71" d="100"/>
        </p:scale>
        <p:origin x="4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8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8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16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8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5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4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22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ima.com/insidejvm/ed2/threadsynch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andru/javaspec/17.doc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andru/javaspec/17.doc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218709/multiple-threads-accessing-same-multi-dimensional-arra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</a:t>
            </a:r>
            <a:r>
              <a:rPr lang="en-US" dirty="0"/>
              <a:t>3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and Notify…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ait() --- stop here until notified</a:t>
            </a:r>
          </a:p>
          <a:p>
            <a:r>
              <a:rPr lang="en-US" dirty="0" smtClean="0"/>
              <a:t>notify() --- notify a waiting thread that it can continue</a:t>
            </a:r>
          </a:p>
          <a:p>
            <a:r>
              <a:rPr lang="en-US" dirty="0" err="1" smtClean="0"/>
              <a:t>notifyAll</a:t>
            </a:r>
            <a:r>
              <a:rPr lang="en-US" dirty="0" smtClean="0"/>
              <a:t>() – wakes up all waiting threads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Like most threading methods notify() does not </a:t>
            </a:r>
            <a:r>
              <a:rPr lang="en-US" b="1" i="1" dirty="0" smtClean="0"/>
              <a:t>guarantee</a:t>
            </a:r>
            <a:r>
              <a:rPr lang="en-US" dirty="0" smtClean="0"/>
              <a:t> that any given thread will start next.</a:t>
            </a:r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www.artima.com/insidejvm/ed2/threadsynch.html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Single-Thread Rule</a:t>
            </a:r>
          </a:p>
          <a:p>
            <a:pPr lvl="1"/>
            <a:r>
              <a:rPr lang="en-US" i="1" dirty="0" smtClean="0"/>
              <a:t>Once </a:t>
            </a:r>
            <a:r>
              <a:rPr lang="en-US" i="1" dirty="0"/>
              <a:t>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 smtClean="0"/>
              <a:t>.</a:t>
            </a:r>
          </a:p>
          <a:p>
            <a:pPr lvl="2"/>
            <a:r>
              <a:rPr lang="en-US" b="1" i="1" dirty="0"/>
              <a:t> </a:t>
            </a:r>
            <a:r>
              <a:rPr lang="en-US" b="1" i="1" dirty="0" smtClean="0"/>
              <a:t>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	Way Back Machine</a:t>
            </a:r>
          </a:p>
          <a:p>
            <a:pPr marL="693737" lvl="2" indent="0">
              <a:buNone/>
            </a:pPr>
            <a:r>
              <a:rPr lang="en-US" b="1" i="1" dirty="0" smtClean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</a:t>
            </a:r>
            <a:r>
              <a:rPr lang="en-US" dirty="0" smtClean="0"/>
              <a:t>on it: </a:t>
            </a:r>
          </a:p>
          <a:p>
            <a:pPr lvl="1"/>
            <a:r>
              <a:rPr lang="en-US" b="1" dirty="0" err="1" smtClean="0"/>
              <a:t>setVisible</a:t>
            </a:r>
            <a:r>
              <a:rPr lang="en-US" dirty="0" smtClean="0"/>
              <a:t>(true)</a:t>
            </a:r>
          </a:p>
          <a:p>
            <a:pPr lvl="1"/>
            <a:r>
              <a:rPr lang="en-US" b="1" dirty="0" smtClean="0"/>
              <a:t>show</a:t>
            </a:r>
            <a:r>
              <a:rPr lang="en-US" dirty="0" smtClean="0"/>
              <a:t>() /** Deprecated */ </a:t>
            </a:r>
            <a:endParaRPr lang="en-US" dirty="0"/>
          </a:p>
          <a:p>
            <a:pPr lvl="1"/>
            <a:r>
              <a:rPr lang="en-US" b="1" dirty="0" smtClean="0"/>
              <a:t>pack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 smtClean="0"/>
              <a:t>From the “Obsolete” Java Swing Tutorial</a:t>
            </a:r>
          </a:p>
          <a:p>
            <a:pPr marL="344487" lvl="1" indent="0">
              <a:buNone/>
            </a:pPr>
            <a:r>
              <a:rPr lang="en-US" dirty="0"/>
              <a:t>http://www.it.cas.cz/manual/java/uiswing/mini/threads.html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1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synchronized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synchronized(variable)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variable.get</a:t>
            </a:r>
            <a:r>
              <a:rPr lang="en-US" dirty="0" smtClean="0"/>
              <a:t>(…) // only one of these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synchronized(variable)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variable.set</a:t>
            </a:r>
            <a:r>
              <a:rPr lang="en-US" dirty="0" smtClean="0"/>
              <a:t>(…) // statements can be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variable = new V() // executed at a time…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39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synchronized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 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synchronized (this)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                                                               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4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synchronized statement</a:t>
            </a:r>
            <a:r>
              <a:rPr lang="en-US" dirty="0" smtClean="0"/>
              <a:t> (§14.17) computes a </a:t>
            </a:r>
            <a:r>
              <a:rPr lang="en-US" b="1" dirty="0" smtClean="0"/>
              <a:t>reference</a:t>
            </a:r>
            <a:r>
              <a:rPr lang="en-US" dirty="0" smtClean="0"/>
              <a:t> to an object; it then attempts to perform a lock action on </a:t>
            </a:r>
            <a:r>
              <a:rPr lang="en-US" b="1" dirty="0" smtClean="0"/>
              <a:t>that object </a:t>
            </a:r>
            <a:r>
              <a:rPr lang="en-US" dirty="0" smtClean="0"/>
              <a:t>and does not proceed further until the lock action has successfully completed.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3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/>
              <a:t>synchronized method</a:t>
            </a:r>
            <a:r>
              <a:rPr lang="en-US" dirty="0"/>
              <a:t> (§8.4.3.5) automatically performs a lock action when it is </a:t>
            </a:r>
            <a:r>
              <a:rPr lang="en-US" dirty="0" smtClean="0"/>
              <a:t>invoked…</a:t>
            </a:r>
            <a:r>
              <a:rPr lang="en-US" dirty="0"/>
              <a:t> </a:t>
            </a:r>
            <a:r>
              <a:rPr lang="en-US" b="1" dirty="0"/>
              <a:t>If the method is an instance method</a:t>
            </a:r>
            <a:r>
              <a:rPr lang="en-US" dirty="0"/>
              <a:t>, it locks the lock associated with </a:t>
            </a:r>
            <a:r>
              <a:rPr lang="en-US" b="1" dirty="0"/>
              <a:t>the instance</a:t>
            </a:r>
            <a:r>
              <a:rPr lang="en-US" dirty="0"/>
              <a:t> for which it was invoked </a:t>
            </a:r>
            <a:r>
              <a:rPr lang="en-US" dirty="0" smtClean="0"/>
              <a:t>(… “</a:t>
            </a:r>
            <a:r>
              <a:rPr lang="en-US" b="1" dirty="0" smtClean="0"/>
              <a:t>this”</a:t>
            </a:r>
            <a:r>
              <a:rPr lang="en-US" dirty="0" smtClean="0"/>
              <a:t> …).</a:t>
            </a:r>
            <a:r>
              <a:rPr lang="en-US" dirty="0"/>
              <a:t> </a:t>
            </a:r>
            <a:r>
              <a:rPr lang="en-US" b="1" dirty="0"/>
              <a:t>If the method is static</a:t>
            </a:r>
            <a:r>
              <a:rPr lang="en-US" dirty="0"/>
              <a:t>, it locks the lock associated with the </a:t>
            </a:r>
            <a:r>
              <a:rPr lang="en-US" b="1" dirty="0"/>
              <a:t>Class object</a:t>
            </a:r>
            <a:r>
              <a:rPr lang="en-US" dirty="0"/>
              <a:t> that represents the class in which the method is defined. ...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4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synchronized void </a:t>
            </a:r>
            <a:r>
              <a:rPr lang="en-US" dirty="0" err="1"/>
              <a:t>myMethod</a:t>
            </a:r>
            <a:r>
              <a:rPr lang="en-US" dirty="0" smtClean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synchronized (this) { // … }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the same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public </a:t>
            </a:r>
            <a:r>
              <a:rPr lang="en-US" b="1" dirty="0" smtClean="0"/>
              <a:t>static</a:t>
            </a:r>
            <a:r>
              <a:rPr lang="en-US" dirty="0" smtClean="0"/>
              <a:t> synchronized </a:t>
            </a:r>
            <a:r>
              <a:rPr lang="en-US" dirty="0"/>
              <a:t>void </a:t>
            </a:r>
            <a:r>
              <a:rPr lang="en-US" dirty="0" err="1"/>
              <a:t>myMethod</a:t>
            </a:r>
            <a:r>
              <a:rPr lang="en-US" dirty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And</a:t>
            </a:r>
            <a:endParaRPr lang="en-US" dirty="0"/>
          </a:p>
          <a:p>
            <a:r>
              <a:rPr lang="en-US" dirty="0"/>
              <a:t>synchronized </a:t>
            </a:r>
            <a:r>
              <a:rPr lang="en-US" dirty="0" smtClean="0"/>
              <a:t>(</a:t>
            </a:r>
            <a:r>
              <a:rPr lang="en-US" dirty="0" err="1" smtClean="0"/>
              <a:t>SomeClass.class</a:t>
            </a:r>
            <a:r>
              <a:rPr lang="en-US" dirty="0" smtClean="0"/>
              <a:t>) </a:t>
            </a:r>
            <a:r>
              <a:rPr lang="en-US" dirty="0"/>
              <a:t>{ // …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Are the same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0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safe to have multiple blocks access the same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e.g.</a:t>
            </a:r>
          </a:p>
          <a:p>
            <a:endParaRPr lang="en-US" dirty="0"/>
          </a:p>
          <a:p>
            <a:r>
              <a:rPr lang="en-US" dirty="0" smtClean="0"/>
              <a:t>“The </a:t>
            </a:r>
            <a:r>
              <a:rPr lang="en-US" b="1" dirty="0"/>
              <a:t>synchronized statement</a:t>
            </a:r>
            <a:r>
              <a:rPr lang="en-US" dirty="0"/>
              <a:t> (§14.17) computes a reference to an object; </a:t>
            </a:r>
            <a:r>
              <a:rPr lang="en-US" b="1" dirty="0"/>
              <a:t>it then attempts to perform a lock action</a:t>
            </a:r>
            <a:r>
              <a:rPr lang="en-US" dirty="0"/>
              <a:t> on that </a:t>
            </a:r>
            <a:r>
              <a:rPr lang="en-US" dirty="0" smtClean="0"/>
              <a:t>object”</a:t>
            </a:r>
          </a:p>
          <a:p>
            <a:endParaRPr lang="en-US" dirty="0" smtClean="0"/>
          </a:p>
          <a:p>
            <a:r>
              <a:rPr lang="en-US" dirty="0" smtClean="0"/>
              <a:t>Yes or No?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0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hlinkClick r:id="rId3"/>
              </a:rPr>
              <a:t>http://stackoverflow.com/questions/9218709/multiple-threads-accessing-same-multi-dimensional-array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been programming </a:t>
            </a:r>
            <a:r>
              <a:rPr lang="en-US" sz="2000" b="1" dirty="0"/>
              <a:t>C#</a:t>
            </a:r>
            <a:r>
              <a:rPr lang="en-US" sz="2000" dirty="0"/>
              <a:t> for 10 months now. I am now learning multi-threading and seems to be working nicely. I have multi-dimension array </a:t>
            </a:r>
            <a:r>
              <a:rPr lang="en-US" sz="2000" dirty="0" smtClean="0"/>
              <a:t>like </a:t>
            </a:r>
          </a:p>
          <a:p>
            <a:pPr marL="0" indent="0">
              <a:buNone/>
            </a:pPr>
            <a:r>
              <a:rPr lang="en-US" sz="2000" b="1" dirty="0" smtClean="0"/>
              <a:t>string</a:t>
            </a:r>
            <a:r>
              <a:rPr lang="en-US" sz="2000" b="1" dirty="0"/>
              <a:t>[,] test = new string[5, 13];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the threads calling methods that end up saving their outputs to different coordinates inside the array </a:t>
            </a:r>
            <a:r>
              <a:rPr lang="en-US" sz="2000" dirty="0" smtClean="0"/>
              <a:t>above, </a:t>
            </a:r>
            <a:r>
              <a:rPr lang="en-US" sz="2000" dirty="0"/>
              <a:t>without any one thread writing to the same location as another thread.</a:t>
            </a:r>
          </a:p>
          <a:p>
            <a:pPr marL="0" indent="0">
              <a:buNone/>
            </a:pPr>
            <a:r>
              <a:rPr lang="en-US" sz="2000" b="1" dirty="0"/>
              <a:t>So </a:t>
            </a:r>
            <a:r>
              <a:rPr lang="en-US" sz="2000" b="1" i="1" dirty="0"/>
              <a:t>thread1</a:t>
            </a:r>
            <a:r>
              <a:rPr lang="en-US" sz="2000" b="1" dirty="0"/>
              <a:t> might write to test[1,10] but no other thread will ever write to test[1,10]</a:t>
            </a:r>
          </a:p>
          <a:p>
            <a:pPr marL="0" indent="0">
              <a:buNone/>
            </a:pPr>
            <a:r>
              <a:rPr lang="en-US" sz="2000" dirty="0"/>
              <a:t>My question is: I have read about using locks on objects like my array, </a:t>
            </a:r>
            <a:r>
              <a:rPr lang="en-US" sz="2000" b="1" dirty="0"/>
              <a:t>do I have to worry at all about locks</a:t>
            </a:r>
            <a:r>
              <a:rPr lang="en-US" sz="2000" dirty="0"/>
              <a:t> even though my threads might access to the test array at the same time but never write to the same coordinates(memory location)?</a:t>
            </a:r>
          </a:p>
          <a:p>
            <a:pPr marL="0" indent="0">
              <a:buNone/>
            </a:pPr>
            <a:r>
              <a:rPr lang="en-US" sz="2000" dirty="0"/>
              <a:t>So far in my testing I have not had any issues, but if someone more seasoned than myself knows I could have issue then I'll look into use locks.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string[,] test = new string[5, 13</a:t>
            </a:r>
            <a:r>
              <a:rPr lang="en-US" sz="3200" b="1" dirty="0" smtClean="0"/>
              <a:t>];</a:t>
            </a:r>
          </a:p>
          <a:p>
            <a:r>
              <a:rPr lang="en-US" sz="3200" b="1" i="1" dirty="0" smtClean="0"/>
              <a:t>thread1</a:t>
            </a:r>
            <a:r>
              <a:rPr lang="en-US" sz="3200" b="1" dirty="0"/>
              <a:t> might write to test[1,10] but no other thread will ever write to test[1,10]</a:t>
            </a:r>
          </a:p>
          <a:p>
            <a:r>
              <a:rPr lang="en-US" sz="3200" b="1" dirty="0" smtClean="0"/>
              <a:t>do </a:t>
            </a:r>
            <a:r>
              <a:rPr lang="en-US" sz="3200" b="1" dirty="0"/>
              <a:t>I have to worry at all about </a:t>
            </a:r>
            <a:r>
              <a:rPr lang="en-US" sz="3200" b="1" dirty="0" smtClean="0"/>
              <a:t>locks?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2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d43ed6c-318b-49ab-aecc-b7f16eb6921e"/>
  <p:tag name="__PE_ORIG_SIZE" val="5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28568</TotalTime>
  <Words>641</Words>
  <Application>Microsoft Office PowerPoint</Application>
  <PresentationFormat>On-screen Show (4:3)</PresentationFormat>
  <Paragraphs>167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2_Network</vt:lpstr>
      <vt:lpstr>Week 2, Day 3: Threads</vt:lpstr>
      <vt:lpstr>The synchronized statement</vt:lpstr>
      <vt:lpstr>What is the difference between</vt:lpstr>
      <vt:lpstr>http://www.cs.cornell.edu/andru/javaspec/17.doc.html</vt:lpstr>
      <vt:lpstr>http://www.cs.cornell.edu/andru/javaspec/17.doc.html</vt:lpstr>
      <vt:lpstr>Conclusion:</vt:lpstr>
      <vt:lpstr>Is it safe to have multiple blocks access the same data?</vt:lpstr>
      <vt:lpstr>http://stackoverflow.com/questions/9218709/multiple-threads-accessing-same-multi-dimensional-array</vt:lpstr>
      <vt:lpstr>What would you answer?</vt:lpstr>
      <vt:lpstr>Wait and Notify…</vt:lpstr>
      <vt:lpstr>Multi-threading in Swing</vt:lpstr>
      <vt:lpstr>Multi-threading in Swing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954</cp:revision>
  <cp:lastPrinted>2015-12-11T18:53:09Z</cp:lastPrinted>
  <dcterms:created xsi:type="dcterms:W3CDTF">1999-09-06T21:32:20Z</dcterms:created>
  <dcterms:modified xsi:type="dcterms:W3CDTF">2016-12-08T20:45:38Z</dcterms:modified>
</cp:coreProperties>
</file>