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85" r:id="rId3"/>
    <p:sldId id="380" r:id="rId4"/>
    <p:sldId id="381" r:id="rId5"/>
    <p:sldId id="382" r:id="rId6"/>
    <p:sldId id="383" r:id="rId7"/>
    <p:sldId id="384" r:id="rId8"/>
    <p:sldId id="388" r:id="rId9"/>
    <p:sldId id="387" r:id="rId10"/>
    <p:sldId id="390" r:id="rId11"/>
    <p:sldId id="389" r:id="rId12"/>
    <p:sldId id="375" r:id="rId13"/>
    <p:sldId id="379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07" autoAdjust="0"/>
    <p:restoredTop sz="86716" autoAdjust="0"/>
  </p:normalViewPr>
  <p:slideViewPr>
    <p:cSldViewPr>
      <p:cViewPr varScale="1">
        <p:scale>
          <a:sx n="52" d="100"/>
          <a:sy n="52" d="100"/>
        </p:scale>
        <p:origin x="48" y="1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3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[Circa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17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48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7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9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1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2: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Observer Pattern</a:t>
            </a:r>
          </a:p>
          <a:p>
            <a:r>
              <a:rPr lang="en-US" dirty="0" smtClean="0"/>
              <a:t>Muddiest Point</a:t>
            </a:r>
          </a:p>
          <a:p>
            <a:r>
              <a:rPr lang="en-US" dirty="0" smtClean="0"/>
              <a:t>Tomorrow: Quiz &amp; Lab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</a:t>
            </a:r>
            <a:br>
              <a:rPr lang="en-US" dirty="0" smtClean="0"/>
            </a:br>
            <a:r>
              <a:rPr lang="en-US" dirty="0" smtClean="0"/>
              <a:t>[This slide added class 6-2]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should open for extension, but closed for modification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Closed for modification: We should not need to change the class to add new features</a:t>
            </a:r>
          </a:p>
          <a:p>
            <a:pPr marL="0" indent="0">
              <a:buNone/>
            </a:pPr>
            <a:r>
              <a:rPr lang="en-US" dirty="0" smtClean="0"/>
              <a:t>Open for extension: We should be able to extend the functionality of the class by writing new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32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future </a:t>
            </a:r>
            <a:r>
              <a:rPr lang="en-US" dirty="0" err="1" smtClean="0"/>
              <a:t>leture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 Pattern</a:t>
            </a:r>
          </a:p>
          <a:p>
            <a:pPr lvl="1"/>
            <a:r>
              <a:rPr lang="en-US" dirty="0" smtClean="0"/>
              <a:t>Class structure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Choosing a pattern</a:t>
            </a:r>
          </a:p>
          <a:p>
            <a:pPr lvl="1"/>
            <a:r>
              <a:rPr lang="en-US" dirty="0" smtClean="0"/>
              <a:t>Select (and possibly justify) a pattern for a given problem</a:t>
            </a:r>
          </a:p>
          <a:p>
            <a:r>
              <a:rPr lang="en-US" dirty="0" smtClean="0"/>
              <a:t>Design Principles</a:t>
            </a:r>
          </a:p>
          <a:p>
            <a:pPr lvl="1"/>
            <a:r>
              <a:rPr lang="en-US" dirty="0" smtClean="0"/>
              <a:t>Coupling vs Cohesion</a:t>
            </a:r>
          </a:p>
          <a:p>
            <a:pPr lvl="1"/>
            <a:r>
              <a:rPr lang="en-US" dirty="0" smtClean="0"/>
              <a:t>Describe how patterns improve design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0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 for the </a:t>
            </a:r>
            <a:r>
              <a:rPr lang="en-US" dirty="0" err="1" smtClean="0"/>
              <a:t>LinearSubject</a:t>
            </a:r>
            <a:r>
              <a:rPr lang="en-US" dirty="0" smtClean="0"/>
              <a:t> Observer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0773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6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32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89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code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</a:t>
            </a:r>
            <a:r>
              <a:rPr lang="en-US" dirty="0" smtClean="0"/>
              <a:t>cohesion</a:t>
            </a:r>
          </a:p>
          <a:p>
            <a:r>
              <a:rPr lang="en-US" b="1" dirty="0" smtClean="0"/>
              <a:t>Encapsulate what varies</a:t>
            </a:r>
          </a:p>
          <a:p>
            <a:r>
              <a:rPr lang="en-US" b="1" dirty="0" smtClean="0"/>
              <a:t>Be open for extension and closed for modification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34364</TotalTime>
  <Words>785</Words>
  <Application>Microsoft Office PowerPoint</Application>
  <PresentationFormat>On-screen Show (4:3)</PresentationFormat>
  <Paragraphs>179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2_Network</vt:lpstr>
      <vt:lpstr>Week 4, Day 2: Observer</vt:lpstr>
      <vt:lpstr>Quiz Tomorrow</vt:lpstr>
      <vt:lpstr>UML diagram for the LinearSubject Observer</vt:lpstr>
      <vt:lpstr>Implementation Questions</vt:lpstr>
      <vt:lpstr>Consequences (positive)</vt:lpstr>
      <vt:lpstr>Consequences (positive)</vt:lpstr>
      <vt:lpstr>Consequences (negative)</vt:lpstr>
      <vt:lpstr>Design Principles so Far</vt:lpstr>
      <vt:lpstr>New Design Principles</vt:lpstr>
      <vt:lpstr>New Design Principle [This slide added class 6-2]</vt:lpstr>
      <vt:lpstr>PowerPoint Presentation</vt:lpstr>
      <vt:lpstr>Threading Muddiest Point [To be revisited in a future lecture]</vt:lpstr>
      <vt:lpstr>Patterns Muddiest Point [To be revisited in a future leture]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1000</cp:revision>
  <cp:lastPrinted>2016-01-06T20:54:49Z</cp:lastPrinted>
  <dcterms:created xsi:type="dcterms:W3CDTF">1999-09-06T21:32:20Z</dcterms:created>
  <dcterms:modified xsi:type="dcterms:W3CDTF">2016-12-20T20:48:20Z</dcterms:modified>
</cp:coreProperties>
</file>