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3" r:id="rId14"/>
    <p:sldId id="401" r:id="rId15"/>
    <p:sldId id="402" r:id="rId16"/>
    <p:sldId id="375" r:id="rId17"/>
    <p:sldId id="379" r:id="rId1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86716" autoAdjust="0"/>
  </p:normalViewPr>
  <p:slideViewPr>
    <p:cSldViewPr>
      <p:cViewPr>
        <p:scale>
          <a:sx n="80" d="100"/>
          <a:sy n="80" d="100"/>
        </p:scale>
        <p:origin x="-142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 Make my own EA for this diagram</a:t>
            </a:r>
            <a:r>
              <a:rPr lang="en-US" baseline="0" dirty="0" smtClean="0"/>
              <a:t> (and the other stream classes)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48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98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63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ON BOARD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4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78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09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02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(Avoid coupling)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Strive for loosely coupled designs between objects that interact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3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example]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wrapping</a:t>
            </a:r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labs/5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zishanbilal.files.wordpress.com/2011/04/042811_2030_designpatte31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5, </a:t>
            </a:r>
            <a:r>
              <a:rPr lang="en-US" dirty="0" smtClean="0"/>
              <a:t>Day </a:t>
            </a:r>
            <a:r>
              <a:rPr lang="en-US" dirty="0" smtClean="0"/>
              <a:t>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Decorators</a:t>
            </a:r>
          </a:p>
          <a:p>
            <a:r>
              <a:rPr lang="en-US" dirty="0" smtClean="0"/>
              <a:t>Muddiest Point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Tomorrow:</a:t>
            </a:r>
          </a:p>
          <a:p>
            <a:pPr marL="0" indent="0">
              <a:buNone/>
            </a:pPr>
            <a:r>
              <a:rPr lang="en-US" dirty="0" smtClean="0"/>
              <a:t>Quiz on lab reading: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https://faculty-web.msoe.edu/hasker/se2811/labs/5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4: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248400"/>
            <a:ext cx="57912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dirty="0">
                <a:hlinkClick r:id="rId2"/>
              </a:rPr>
              <a:t>http://zishanbilal.files.wordpress.com/2011/04/042811_2030_designpatte31.png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4098" name="Picture 2" descr="042811_2030_designpatte31.png (554×32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229444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7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</a:t>
            </a:r>
            <a:r>
              <a:rPr lang="en-US" dirty="0" smtClean="0"/>
              <a:t>coupling</a:t>
            </a:r>
          </a:p>
          <a:p>
            <a:r>
              <a:rPr lang="en-US" dirty="0" smtClean="0"/>
              <a:t>Increase </a:t>
            </a:r>
            <a:r>
              <a:rPr lang="en-US" dirty="0" smtClean="0"/>
              <a:t>cohesion</a:t>
            </a:r>
          </a:p>
          <a:p>
            <a:r>
              <a:rPr lang="en-US" dirty="0" smtClean="0"/>
              <a:t>Encapsulate </a:t>
            </a:r>
            <a:r>
              <a:rPr lang="en-US" dirty="0" smtClean="0"/>
              <a:t>what varies</a:t>
            </a:r>
          </a:p>
          <a:p>
            <a:r>
              <a:rPr lang="en-US" dirty="0" smtClean="0"/>
              <a:t>Favor </a:t>
            </a:r>
            <a:r>
              <a:rPr lang="en-US" dirty="0" smtClean="0"/>
              <a:t>composition over inheritance</a:t>
            </a:r>
          </a:p>
          <a:p>
            <a:r>
              <a:rPr lang="en-US" dirty="0" smtClean="0"/>
              <a:t>Program </a:t>
            </a:r>
            <a:r>
              <a:rPr lang="en-US" dirty="0" smtClean="0"/>
              <a:t>to interfaces, not implementations</a:t>
            </a:r>
          </a:p>
          <a:p>
            <a:r>
              <a:rPr lang="en-US" b="1" dirty="0" smtClean="0"/>
              <a:t>Classes </a:t>
            </a:r>
            <a:r>
              <a:rPr lang="en-US" b="1" dirty="0"/>
              <a:t>should be open for extension but closed for </a:t>
            </a:r>
            <a:r>
              <a:rPr lang="en-US" b="1" dirty="0" smtClean="0"/>
              <a:t>modification</a:t>
            </a:r>
          </a:p>
          <a:p>
            <a:pPr marL="0" indent="0">
              <a:buNone/>
            </a:pPr>
            <a:r>
              <a:rPr lang="en-US" dirty="0"/>
              <a:t>Which of these are </a:t>
            </a:r>
            <a:r>
              <a:rPr lang="en-US" dirty="0" smtClean="0"/>
              <a:t>met?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42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decorators?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Knowing that the input stream classes are based on the Decorator pattern can make things easier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7696200" cy="503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Documents and Settings\hornick\Local Settings\Temporary Internet Files\Content.IE5\YDNS56TQ\MCj039640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486400"/>
            <a:ext cx="1305757" cy="10863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72104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566022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2800" dirty="0" smtClean="0"/>
              <a:t>The Decorator pattern applied to output streams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163061" cy="550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91200" y="539694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(with other</a:t>
            </a:r>
          </a:p>
          <a:p>
            <a:r>
              <a:rPr lang="en-US" dirty="0" smtClean="0"/>
              <a:t>Variables…)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 [To be revisited in a future lecture]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034675"/>
              </p:ext>
            </p:extLst>
          </p:nvPr>
        </p:nvGraphicFramePr>
        <p:xfrm>
          <a:off x="457200" y="1719263"/>
          <a:ext cx="8153400" cy="41757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/>
                <a:gridCol w="133029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lambda examples the same code?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would you use a Lambda expression over an anonymous class and vice versa?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vs. Anon inner syntax 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Lambda is a Java thing, not an intelliJ thing right?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whens the next quiz?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examples of using lambdas (didn't get exposure in software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Effectively Final?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"Effectively Final"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Muddiest Point [To be revisited in a future </a:t>
            </a:r>
            <a:r>
              <a:rPr lang="en-US" dirty="0" err="1" smtClean="0"/>
              <a:t>leture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066941"/>
              </p:ext>
            </p:extLst>
          </p:nvPr>
        </p:nvGraphicFramePr>
        <p:xfrm>
          <a:off x="533400" y="1676400"/>
          <a:ext cx="8077200" cy="47472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/>
                <a:gridCol w="1066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really didn't cover any sorting algorithms and what each's benefits are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we do an example???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 to the quiz for below question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we need to implement code versions of the strategy and factory method patterns?? If so how extensive and will it be similar to how we implemented 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Implementing the methods needed for the factory method pattern.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 flowchart/checklist to determine which pattern is more appropriate to use?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Choosing the correct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are Coupling and Cohesion and is it better to have high or low coupling or cohesion?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a quiz/test would you ask us to draw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a particular general pattern, or would you just ask us to write the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would we use Factory Pattern?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use what pattern to solve a problem?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Diagrams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High/Low Cohesion/Coupling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 Diagram for Factory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5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Inheritance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Design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potential changes?</a:t>
            </a:r>
          </a:p>
          <a:p>
            <a:r>
              <a:rPr lang="en-US" dirty="0" smtClean="0"/>
              <a:t>Keep current design?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279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9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Coffee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be able to add, Whip, Mocha, </a:t>
            </a:r>
            <a:r>
              <a:rPr lang="en-US" dirty="0" err="1" smtClean="0"/>
              <a:t>DarkRoast</a:t>
            </a:r>
            <a:r>
              <a:rPr lang="en-US" dirty="0" smtClean="0"/>
              <a:t>, etc. to our coffee</a:t>
            </a:r>
          </a:p>
          <a:p>
            <a:r>
              <a:rPr lang="en-US" dirty="0" smtClean="0"/>
              <a:t>Exercise: With your team, create a design to include these “decorators” and have the cost function return their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84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approach: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99" y="1352550"/>
            <a:ext cx="7364413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4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Cleaned up with decorator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6146" name="Picture 2" descr="decorator2.png (933×66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3974"/>
            <a:ext cx="7717856" cy="553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8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</a:t>
            </a:r>
            <a:r>
              <a:rPr lang="en-US" dirty="0" err="1" smtClean="0"/>
              <a:t>DarkRoast</a:t>
            </a:r>
            <a:r>
              <a:rPr lang="en-US" dirty="0" smtClean="0"/>
              <a:t> with Whip and Mocha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752600" y="2362200"/>
            <a:ext cx="5867400" cy="2362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2800" y="2514600"/>
            <a:ext cx="4191000" cy="1905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257800" y="2738437"/>
            <a:ext cx="2095500" cy="1457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114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387444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Mocha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48300" y="364360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DarkRoast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297239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289396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ost()</a:t>
            </a:r>
            <a:endParaRPr lang="en-US" sz="2400" dirty="0"/>
          </a:p>
        </p:txBody>
      </p:sp>
      <p:sp>
        <p:nvSpPr>
          <p:cNvPr id="15" name="Arc 14"/>
          <p:cNvSpPr/>
          <p:nvPr/>
        </p:nvSpPr>
        <p:spPr bwMode="auto">
          <a:xfrm>
            <a:off x="2971800" y="2738436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4838700" y="2879670"/>
            <a:ext cx="1219200" cy="464789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rc 16"/>
          <p:cNvSpPr/>
          <p:nvPr/>
        </p:nvSpPr>
        <p:spPr bwMode="auto">
          <a:xfrm flipH="1" flipV="1">
            <a:off x="4762500" y="3193998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Arc 17"/>
          <p:cNvSpPr/>
          <p:nvPr/>
        </p:nvSpPr>
        <p:spPr bwMode="auto">
          <a:xfrm flipH="1" flipV="1">
            <a:off x="2819400" y="3189532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Arc 18"/>
          <p:cNvSpPr/>
          <p:nvPr/>
        </p:nvSpPr>
        <p:spPr bwMode="auto">
          <a:xfrm flipH="1" flipV="1">
            <a:off x="1143000" y="3134317"/>
            <a:ext cx="1371600" cy="449611"/>
          </a:xfrm>
          <a:prstGeom prst="arc">
            <a:avLst>
              <a:gd name="adj1" fmla="val 10974118"/>
              <a:gd name="adj2" fmla="val 212543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321459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0.99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24200" y="318602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47800" y="31597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23413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$1.29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altLang="en-US" dirty="0" smtClean="0"/>
              <a:t>Wikipedia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8194" name="Picture 2" descr="400px-Decorator_UML_class_diagram.svg.png (400×31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5288328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Byte Input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4131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9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3: Bikes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7170" name="Picture 2" descr="decorator11.png (683×577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5562600" cy="469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35818</TotalTime>
  <Words>758</Words>
  <Application>Microsoft Office PowerPoint</Application>
  <PresentationFormat>On-screen Show (4:3)</PresentationFormat>
  <Paragraphs>198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Week 5, Day 2: Decorator</vt:lpstr>
      <vt:lpstr>Coffee Inheritance Model Design Review</vt:lpstr>
      <vt:lpstr>Time for Coffee 2.0</vt:lpstr>
      <vt:lpstr>One approach: Inheritance</vt:lpstr>
      <vt:lpstr>Cleaned up with decorator pattern</vt:lpstr>
      <vt:lpstr>Cost of DarkRoast with Whip and Mocha</vt:lpstr>
      <vt:lpstr>General Pattern</vt:lpstr>
      <vt:lpstr>Example 2: Byte Input Streams</vt:lpstr>
      <vt:lpstr>Ex 3: Bikes</vt:lpstr>
      <vt:lpstr>Ex 4: Employees</vt:lpstr>
      <vt:lpstr>Design Principles</vt:lpstr>
      <vt:lpstr>Downsides</vt:lpstr>
      <vt:lpstr>PowerPoint Presentation</vt:lpstr>
      <vt:lpstr>Knowing that the input stream classes are based on the Decorator pattern can make things easier</vt:lpstr>
      <vt:lpstr>The Decorator pattern applied to output streams</vt:lpstr>
      <vt:lpstr>Threading Muddiest Point [To be revisited in a future lecture]</vt:lpstr>
      <vt:lpstr>Patterns Muddiest Point [To be revisited in a future leture]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1009</cp:revision>
  <cp:lastPrinted>2016-01-06T20:54:49Z</cp:lastPrinted>
  <dcterms:created xsi:type="dcterms:W3CDTF">1999-09-06T21:32:20Z</dcterms:created>
  <dcterms:modified xsi:type="dcterms:W3CDTF">2016-01-14T18:54:48Z</dcterms:modified>
</cp:coreProperties>
</file>