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95" r:id="rId3"/>
    <p:sldId id="397" r:id="rId4"/>
    <p:sldId id="398" r:id="rId5"/>
    <p:sldId id="396" r:id="rId6"/>
    <p:sldId id="404" r:id="rId7"/>
    <p:sldId id="405" r:id="rId8"/>
    <p:sldId id="406" r:id="rId9"/>
    <p:sldId id="407" r:id="rId10"/>
    <p:sldId id="409" r:id="rId11"/>
    <p:sldId id="408" r:id="rId12"/>
    <p:sldId id="399" r:id="rId13"/>
    <p:sldId id="400" r:id="rId14"/>
    <p:sldId id="403" r:id="rId15"/>
    <p:sldId id="375" r:id="rId16"/>
    <p:sldId id="379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58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5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7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3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54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(Byte) Input Stream continued</a:t>
            </a:r>
          </a:p>
          <a:p>
            <a:r>
              <a:rPr lang="en-US" dirty="0" smtClean="0"/>
              <a:t>TODO: Make my own EA for this diagram</a:t>
            </a:r>
            <a:r>
              <a:rPr lang="en-US" baseline="0" dirty="0" smtClean="0"/>
              <a:t> (and the other stream classes)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8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Byt</a:t>
            </a:r>
            <a:r>
              <a:rPr lang="en-US" baseline="0" dirty="0" smtClean="0"/>
              <a:t>e output stream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Copy some of the really cool code-points students found last year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7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9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labs/5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ishanbilal.files.wordpress.com/2011/04/042811_2030_designpatte31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5, Day 3:</a:t>
            </a:r>
            <a:br>
              <a:rPr lang="en-US" dirty="0" smtClean="0"/>
            </a:br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Decorators</a:t>
            </a:r>
          </a:p>
          <a:p>
            <a:r>
              <a:rPr lang="en-US" dirty="0" smtClean="0"/>
              <a:t>Muddiest Point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Tomorrow:</a:t>
            </a:r>
          </a:p>
          <a:p>
            <a:pPr marL="0" indent="0">
              <a:buNone/>
            </a:pPr>
            <a:r>
              <a:rPr lang="en-US" dirty="0" smtClean="0"/>
              <a:t>Quiz on lab reading: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https://faculty-web.msoe.edu/hasker/se2811/labs/5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543800" cy="1295400"/>
          </a:xfrm>
        </p:spPr>
        <p:txBody>
          <a:bodyPr/>
          <a:lstStyle/>
          <a:p>
            <a:r>
              <a:rPr lang="en-US" dirty="0" smtClean="0"/>
              <a:t>In-class exercise: Modify the code to de-scramble the stream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Writer </a:t>
            </a:r>
            <a:r>
              <a:rPr lang="en-US" dirty="0" err="1"/>
              <a:t>writer</a:t>
            </a:r>
            <a:r>
              <a:rPr lang="en-US" dirty="0"/>
              <a:t> = </a:t>
            </a:r>
            <a:r>
              <a:rPr lang="en-US" b="1" dirty="0" smtClean="0"/>
              <a:t>new </a:t>
            </a:r>
            <a:r>
              <a:rPr lang="en-US" dirty="0" err="1"/>
              <a:t>ScrambleWriter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b="1" dirty="0" smtClean="0"/>
              <a:t>	</a:t>
            </a:r>
            <a:r>
              <a:rPr lang="en-US" dirty="0" err="1" smtClean="0"/>
              <a:t>StarInserter</a:t>
            </a:r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dirty="0" err="1"/>
              <a:t>PrintWriter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</a:t>
            </a:r>
            <a:r>
              <a:rPr lang="en-US" b="1" i="1" dirty="0" err="1" smtClean="0"/>
              <a:t>out</a:t>
            </a:r>
            <a:r>
              <a:rPr lang="en-US" dirty="0"/>
              <a:t>))));</a:t>
            </a:r>
            <a:br>
              <a:rPr lang="en-US" dirty="0"/>
            </a:br>
            <a:r>
              <a:rPr lang="en-US" dirty="0" smtClean="0"/>
              <a:t>//------- Your code here: ---------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//------- End your code ----------</a:t>
            </a:r>
          </a:p>
          <a:p>
            <a:pPr marL="0" indent="0">
              <a:buNone/>
            </a:pP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n-US" dirty="0" err="1"/>
              <a:t>printWriter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smtClean="0"/>
              <a:t>	</a:t>
            </a:r>
            <a:r>
              <a:rPr lang="en-US" dirty="0" err="1" smtClean="0"/>
              <a:t>PrintWriter</a:t>
            </a:r>
            <a:r>
              <a:rPr lang="en-US" dirty="0" smtClean="0"/>
              <a:t>(</a:t>
            </a:r>
            <a:r>
              <a:rPr lang="en-US" dirty="0" err="1" smtClean="0"/>
              <a:t>writer,</a:t>
            </a:r>
            <a:r>
              <a:rPr lang="en-US" b="1" dirty="0" err="1" smtClean="0"/>
              <a:t>true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26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Monday at 10am, email to me a Writer decorator that implements a Caesar cipher.</a:t>
            </a:r>
          </a:p>
          <a:p>
            <a:r>
              <a:rPr lang="en-US" dirty="0" smtClean="0"/>
              <a:t>The user should supply an integer key when creating the wrapper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CaesarWriter</a:t>
            </a:r>
            <a:r>
              <a:rPr lang="en-US" dirty="0" smtClean="0"/>
              <a:t> should add the key to the value of each character that is written to the stream. If the value goes above 255, it should wrap around through 0.</a:t>
            </a:r>
          </a:p>
          <a:p>
            <a:r>
              <a:rPr lang="en-US" dirty="0" smtClean="0"/>
              <a:t>Be sure to include the template </a:t>
            </a:r>
            <a:r>
              <a:rPr lang="en-US" dirty="0"/>
              <a:t>write(String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off,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len</a:t>
            </a:r>
            <a:r>
              <a:rPr lang="en-US" dirty="0" smtClean="0"/>
              <a:t>) from </a:t>
            </a:r>
            <a:r>
              <a:rPr lang="en-US" dirty="0" err="1" smtClean="0"/>
              <a:t>ScrambleWriter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 will run and debug your code in class.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Reduce </a:t>
            </a:r>
            <a:r>
              <a:rPr lang="en-US" dirty="0" smtClean="0"/>
              <a:t>coupling</a:t>
            </a:r>
          </a:p>
          <a:p>
            <a:r>
              <a:rPr lang="en-US" dirty="0" smtClean="0"/>
              <a:t>T Increase </a:t>
            </a:r>
            <a:r>
              <a:rPr lang="en-US" dirty="0" smtClean="0"/>
              <a:t>cohesion</a:t>
            </a:r>
          </a:p>
          <a:p>
            <a:r>
              <a:rPr lang="en-US" dirty="0" smtClean="0"/>
              <a:t>? Encapsulate </a:t>
            </a:r>
            <a:r>
              <a:rPr lang="en-US" dirty="0" smtClean="0"/>
              <a:t>what varies</a:t>
            </a:r>
          </a:p>
          <a:p>
            <a:r>
              <a:rPr lang="en-US" dirty="0" smtClean="0"/>
              <a:t>F Favor </a:t>
            </a:r>
            <a:r>
              <a:rPr lang="en-US" dirty="0" smtClean="0"/>
              <a:t>composition over inheritance</a:t>
            </a:r>
          </a:p>
          <a:p>
            <a:r>
              <a:rPr lang="en-US" dirty="0" smtClean="0"/>
              <a:t>T Program </a:t>
            </a:r>
            <a:r>
              <a:rPr lang="en-US" dirty="0" smtClean="0"/>
              <a:t>to interfaces, not implementations</a:t>
            </a:r>
          </a:p>
          <a:p>
            <a:r>
              <a:rPr lang="en-US" b="1" dirty="0" smtClean="0"/>
              <a:t>T 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42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future </a:t>
            </a:r>
            <a:r>
              <a:rPr lang="en-US" dirty="0" err="1" smtClean="0"/>
              <a:t>leture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altLang="en-US" dirty="0" smtClean="0"/>
              <a:t>Wikipedia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010400" cy="592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2: Bikes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8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>
                <a:hlinkClick r:id="rId3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</a:t>
            </a:r>
            <a:r>
              <a:rPr lang="en-US" sz="3200" dirty="0" smtClean="0"/>
              <a:t>(Byte)</a:t>
            </a:r>
            <a:r>
              <a:rPr lang="en-US" dirty="0" smtClean="0"/>
              <a:t>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4315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Knowing that the input stream classes are based on the Decorator pattern can make things easier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6602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Ex 5: (Byte) Output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(with other</a:t>
            </a:r>
          </a:p>
          <a:p>
            <a:r>
              <a:rPr lang="en-US" dirty="0" smtClean="0"/>
              <a:t>Variables…)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6: (Char)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OutputStream</a:t>
            </a:r>
            <a:r>
              <a:rPr lang="en-US" dirty="0" err="1" smtClean="0"/>
              <a:t>s</a:t>
            </a:r>
            <a:r>
              <a:rPr lang="en-US" dirty="0" smtClean="0"/>
              <a:t> write (8-bit)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dirty="0" smtClean="0"/>
              <a:t>s.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  <a:r>
              <a:rPr lang="en-US" dirty="0" smtClean="0"/>
              <a:t>s write 16-bit Unicode code-points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can wrap a </a:t>
            </a:r>
            <a:r>
              <a:rPr lang="en-US" dirty="0" err="1" smtClean="0"/>
              <a:t>PrintWriter</a:t>
            </a:r>
            <a:r>
              <a:rPr lang="en-US" dirty="0" smtClean="0"/>
              <a:t> around a </a:t>
            </a:r>
            <a:r>
              <a:rPr lang="en-US" dirty="0" err="1" smtClean="0"/>
              <a:t>PrintStream</a:t>
            </a:r>
            <a:endParaRPr lang="en-US" dirty="0" smtClean="0"/>
          </a:p>
          <a:p>
            <a:r>
              <a:rPr lang="en-US" dirty="0" smtClean="0"/>
              <a:t>You cannot wrap a </a:t>
            </a:r>
            <a:r>
              <a:rPr lang="en-US" dirty="0" err="1" smtClean="0"/>
              <a:t>PrintStream</a:t>
            </a:r>
            <a:r>
              <a:rPr lang="en-US" dirty="0" smtClean="0"/>
              <a:t> around a </a:t>
            </a:r>
            <a:r>
              <a:rPr lang="en-US" dirty="0" err="1" smtClean="0"/>
              <a:t>PrintWriter</a:t>
            </a:r>
            <a:r>
              <a:rPr lang="en-US" dirty="0"/>
              <a:t> </a:t>
            </a:r>
            <a:r>
              <a:rPr lang="en-US" dirty="0" smtClean="0"/>
              <a:t>(unless you write the code yourself.)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/>
          <a:srcRect l="38505" t="61933" r="1986" b="3640"/>
          <a:stretch/>
        </p:blipFill>
        <p:spPr bwMode="auto">
          <a:xfrm>
            <a:off x="2590800" y="2819399"/>
            <a:ext cx="3048000" cy="118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60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new Writer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35910</TotalTime>
  <Words>857</Words>
  <Application>Microsoft Office PowerPoint</Application>
  <PresentationFormat>On-screen Show (4:3)</PresentationFormat>
  <Paragraphs>207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Week 5, Day 3: Decorator</vt:lpstr>
      <vt:lpstr>General Pattern</vt:lpstr>
      <vt:lpstr>Ex 2: Bikes</vt:lpstr>
      <vt:lpstr>Ex 3: Employees</vt:lpstr>
      <vt:lpstr>Ex 4: (Byte) Input Streams</vt:lpstr>
      <vt:lpstr>Knowing that the input stream classes are based on the Decorator pattern can make things easier</vt:lpstr>
      <vt:lpstr>Ex 5: (Byte) Output Streams</vt:lpstr>
      <vt:lpstr>Ex 6: (Char) Writers</vt:lpstr>
      <vt:lpstr>Implementing a new Writer decorator</vt:lpstr>
      <vt:lpstr>In-class exercise: Modify the code to de-scramble the stream</vt:lpstr>
      <vt:lpstr>HW</vt:lpstr>
      <vt:lpstr>Design Principles</vt:lpstr>
      <vt:lpstr>Downsides</vt:lpstr>
      <vt:lpstr>PowerPoint Presentation</vt:lpstr>
      <vt:lpstr>Threading Muddiest Point [To be revisited in a future lecture]</vt:lpstr>
      <vt:lpstr>Patterns Muddiest Point [To be revisited in a future leture]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1015</cp:revision>
  <cp:lastPrinted>2016-01-06T20:54:49Z</cp:lastPrinted>
  <dcterms:created xsi:type="dcterms:W3CDTF">1999-09-06T21:32:20Z</dcterms:created>
  <dcterms:modified xsi:type="dcterms:W3CDTF">2016-01-15T21:53:04Z</dcterms:modified>
</cp:coreProperties>
</file>