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handoutMasterIdLst>
    <p:handoutMasterId r:id="rId13"/>
  </p:handoutMasterIdLst>
  <p:sldIdLst>
    <p:sldId id="320" r:id="rId2"/>
    <p:sldId id="410" r:id="rId3"/>
    <p:sldId id="405" r:id="rId4"/>
    <p:sldId id="406" r:id="rId5"/>
    <p:sldId id="409" r:id="rId6"/>
    <p:sldId id="399" r:id="rId7"/>
    <p:sldId id="400" r:id="rId8"/>
    <p:sldId id="403" r:id="rId9"/>
    <p:sldId id="375" r:id="rId10"/>
    <p:sldId id="379" r:id="rId11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8" autoAdjust="0"/>
    <p:restoredTop sz="86716" autoAdjust="0"/>
  </p:normalViewPr>
  <p:slideViewPr>
    <p:cSldViewPr>
      <p:cViewPr>
        <p:scale>
          <a:sx n="80" d="100"/>
          <a:sy n="80" d="100"/>
        </p:scale>
        <p:origin x="-1421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18 January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1/18/2016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4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27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Byt</a:t>
            </a:r>
            <a:r>
              <a:rPr lang="en-US" baseline="0" dirty="0" smtClean="0"/>
              <a:t>e output stream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00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TODO:</a:t>
            </a:r>
            <a:r>
              <a:rPr lang="en-US" baseline="0" dirty="0" smtClean="0"/>
              <a:t> Copy some of the really cool code-points students found last year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47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50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(Avoid coupling)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Strive for loosely coupled designs between objects that interact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33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Large number of small classes overwhelming to new developers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Problem</a:t>
            </a:r>
            <a:r>
              <a:rPr lang="en-US" baseline="0" dirty="0" smtClean="0"/>
              <a:t> when people rely on specific types without thinking through [TODO: Study &amp; find example]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Complexity of wrapping</a:t>
            </a:r>
          </a:p>
          <a:p>
            <a:pPr marL="0" indent="0">
              <a:buFont typeface="Arial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697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(SE2811)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39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5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6, </a:t>
            </a:r>
            <a:r>
              <a:rPr lang="en-US" dirty="0" smtClean="0"/>
              <a:t>Day </a:t>
            </a:r>
            <a:r>
              <a:rPr lang="en-US" dirty="0" smtClean="0"/>
              <a:t>1: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Decorator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 Half-Exam 1 &amp; Quiz 4 (I have them with me)</a:t>
            </a:r>
          </a:p>
          <a:p>
            <a:r>
              <a:rPr lang="en-US" dirty="0" smtClean="0"/>
              <a:t>Decorators</a:t>
            </a:r>
            <a:endParaRPr lang="en-US" dirty="0" smtClean="0"/>
          </a:p>
          <a:p>
            <a:r>
              <a:rPr lang="en-US" dirty="0" smtClean="0"/>
              <a:t>Muddiest Point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Muddiest Point [To be revisited in a </a:t>
            </a:r>
            <a:r>
              <a:rPr lang="en-US" smtClean="0"/>
              <a:t>future </a:t>
            </a:r>
            <a:r>
              <a:rPr lang="en-US" smtClean="0"/>
              <a:t>lecture</a:t>
            </a:r>
            <a:r>
              <a:rPr lang="en-US" dirty="0" smtClean="0"/>
              <a:t>]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066941"/>
              </p:ext>
            </p:extLst>
          </p:nvPr>
        </p:nvGraphicFramePr>
        <p:xfrm>
          <a:off x="533400" y="1676400"/>
          <a:ext cx="8077200" cy="474726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7010400"/>
                <a:gridCol w="10668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 really didn't cover any sorting algorithms and what each's benefits are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 we do an example???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Related to the quiz for below question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 we need to implement code versions of the strategy and factory method patterns?? If so how extensive and will it be similar to how we implemented in class?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Implementing the methods needed for the factory method pattern.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 there a flowchart/checklist to determine which pattern is more appropriate to use?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Choosing the correct design pattern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What are Coupling and Cohesion and is it better to have high or low coupling or cohesion?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a quiz/test would you ask us to draw the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of a particular general pattern, or would you just ask us to write the code?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Why would we use Factory Pattern?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 do you know when to use what pattern to solve a problem?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Diagrams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High/Low Cohesion/Coupling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Class Diagram for Factory Design Pattern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Nothing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55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r>
              <a:rPr lang="en-US" dirty="0" smtClean="0"/>
              <a:t>HW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By Monday at 10am, email to me a Writer decorator that implements a Caesar cipher.</a:t>
            </a:r>
          </a:p>
          <a:p>
            <a:r>
              <a:rPr lang="en-US" dirty="0" smtClean="0"/>
              <a:t>The user should supply an integer key when creating the wrapper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CaesarWriter</a:t>
            </a:r>
            <a:r>
              <a:rPr lang="en-US" dirty="0" smtClean="0"/>
              <a:t> should add the key to the value of each character that is written to the stream. If the value goes above 255, it should wrap around through 0.</a:t>
            </a:r>
          </a:p>
          <a:p>
            <a:r>
              <a:rPr lang="en-US" dirty="0" smtClean="0"/>
              <a:t>Be sure to include the template </a:t>
            </a:r>
            <a:r>
              <a:rPr lang="en-US" dirty="0"/>
              <a:t>write(String </a:t>
            </a:r>
            <a:r>
              <a:rPr lang="en-US" dirty="0" err="1"/>
              <a:t>str</a:t>
            </a:r>
            <a:r>
              <a:rPr lang="en-US" dirty="0"/>
              <a:t>, 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dirty="0"/>
              <a:t>off, 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dirty="0" err="1"/>
              <a:t>len</a:t>
            </a:r>
            <a:r>
              <a:rPr lang="en-US" dirty="0" smtClean="0"/>
              <a:t>) from </a:t>
            </a:r>
            <a:r>
              <a:rPr lang="en-US" dirty="0" err="1" smtClean="0"/>
              <a:t>ScrambleWriter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We will run and debug your code in class.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468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sz="2800" dirty="0" smtClean="0"/>
              <a:t>(Review) (Byte) Output </a:t>
            </a:r>
            <a:r>
              <a:rPr lang="en-US" sz="2800" dirty="0" smtClean="0"/>
              <a:t>Streams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838200"/>
            <a:ext cx="8163061" cy="5505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791200" y="5396945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(with other</a:t>
            </a:r>
          </a:p>
          <a:p>
            <a:r>
              <a:rPr lang="en-US" dirty="0" smtClean="0"/>
              <a:t>Variables…)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14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(Review) (Char</a:t>
            </a:r>
            <a:r>
              <a:rPr lang="en-US" dirty="0" smtClean="0"/>
              <a:t>) Writers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OutputStream</a:t>
            </a:r>
            <a:r>
              <a:rPr lang="en-US" dirty="0" err="1" smtClean="0"/>
              <a:t>s</a:t>
            </a:r>
            <a:r>
              <a:rPr lang="en-US" dirty="0" smtClean="0"/>
              <a:t> write (8-bit)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byte</a:t>
            </a:r>
            <a:r>
              <a:rPr lang="en-US" dirty="0" smtClean="0"/>
              <a:t>s.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Writer</a:t>
            </a:r>
            <a:r>
              <a:rPr lang="en-US" dirty="0" smtClean="0"/>
              <a:t>s write 16-bit Unicode code-points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You can wrap a </a:t>
            </a:r>
            <a:r>
              <a:rPr lang="en-US" dirty="0" err="1" smtClean="0"/>
              <a:t>PrintWriter</a:t>
            </a:r>
            <a:r>
              <a:rPr lang="en-US" dirty="0" smtClean="0"/>
              <a:t> around a </a:t>
            </a:r>
            <a:r>
              <a:rPr lang="en-US" dirty="0" err="1" smtClean="0"/>
              <a:t>PrintStream</a:t>
            </a:r>
            <a:endParaRPr lang="en-US" dirty="0" smtClean="0"/>
          </a:p>
          <a:p>
            <a:r>
              <a:rPr lang="en-US" dirty="0" smtClean="0"/>
              <a:t>You cannot wrap a </a:t>
            </a:r>
            <a:r>
              <a:rPr lang="en-US" dirty="0" err="1" smtClean="0"/>
              <a:t>PrintStream</a:t>
            </a:r>
            <a:r>
              <a:rPr lang="en-US" dirty="0" smtClean="0"/>
              <a:t> around a </a:t>
            </a:r>
            <a:r>
              <a:rPr lang="en-US" dirty="0" err="1" smtClean="0"/>
              <a:t>PrintWriter</a:t>
            </a:r>
            <a:r>
              <a:rPr lang="en-US" dirty="0"/>
              <a:t> </a:t>
            </a:r>
            <a:r>
              <a:rPr lang="en-US" dirty="0" smtClean="0"/>
              <a:t>(unless you write the code yourself.)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/>
          <a:srcRect l="38505" t="61933" r="1986" b="3640"/>
          <a:stretch/>
        </p:blipFill>
        <p:spPr bwMode="auto">
          <a:xfrm>
            <a:off x="2590800" y="2819399"/>
            <a:ext cx="3048000" cy="1189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2603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7543800" cy="1295400"/>
          </a:xfrm>
        </p:spPr>
        <p:txBody>
          <a:bodyPr/>
          <a:lstStyle/>
          <a:p>
            <a:r>
              <a:rPr lang="en-US" dirty="0" smtClean="0"/>
              <a:t>In-class exercise: Modify the code to de-scramble the stream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438399"/>
            <a:ext cx="8229600" cy="36925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Writer </a:t>
            </a:r>
            <a:r>
              <a:rPr lang="en-US" dirty="0" err="1"/>
              <a:t>writer</a:t>
            </a:r>
            <a:r>
              <a:rPr lang="en-US" dirty="0"/>
              <a:t> = </a:t>
            </a:r>
            <a:r>
              <a:rPr lang="en-US" b="1" dirty="0" smtClean="0"/>
              <a:t>new </a:t>
            </a:r>
            <a:r>
              <a:rPr lang="en-US" dirty="0" err="1"/>
              <a:t>ScrambleWriter</a:t>
            </a:r>
            <a:r>
              <a:rPr lang="en-US" dirty="0"/>
              <a:t>(</a:t>
            </a:r>
            <a:r>
              <a:rPr lang="en-US" b="1" dirty="0"/>
              <a:t>new </a:t>
            </a:r>
            <a:r>
              <a:rPr lang="en-US" b="1" dirty="0" smtClean="0"/>
              <a:t>	</a:t>
            </a:r>
            <a:r>
              <a:rPr lang="en-US" dirty="0" err="1" smtClean="0"/>
              <a:t>StarInserter</a:t>
            </a:r>
            <a:r>
              <a:rPr lang="en-US" dirty="0" smtClean="0"/>
              <a:t>(</a:t>
            </a:r>
            <a:r>
              <a:rPr lang="en-US" b="1" dirty="0" smtClean="0"/>
              <a:t>new </a:t>
            </a:r>
            <a:r>
              <a:rPr lang="en-US" dirty="0" err="1"/>
              <a:t>PrintWriter</a:t>
            </a:r>
            <a:r>
              <a:rPr lang="en-US" dirty="0"/>
              <a:t>(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System.</a:t>
            </a:r>
            <a:r>
              <a:rPr lang="en-US" b="1" i="1" dirty="0" err="1" smtClean="0"/>
              <a:t>out</a:t>
            </a:r>
            <a:r>
              <a:rPr lang="en-US" dirty="0"/>
              <a:t>))));</a:t>
            </a:r>
            <a:br>
              <a:rPr lang="en-US" dirty="0"/>
            </a:br>
            <a:r>
              <a:rPr lang="en-US" dirty="0" smtClean="0"/>
              <a:t>//------- Your code here: ---------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//------- End your code ----------</a:t>
            </a:r>
          </a:p>
          <a:p>
            <a:pPr marL="0" indent="0">
              <a:buNone/>
            </a:pPr>
            <a:r>
              <a:rPr lang="en-US" dirty="0" err="1" smtClean="0"/>
              <a:t>PrintWriter</a:t>
            </a:r>
            <a:r>
              <a:rPr lang="en-US" dirty="0" smtClean="0"/>
              <a:t> </a:t>
            </a:r>
            <a:r>
              <a:rPr lang="en-US" dirty="0" err="1"/>
              <a:t>printWriter</a:t>
            </a:r>
            <a:r>
              <a:rPr lang="en-US" dirty="0"/>
              <a:t> = </a:t>
            </a:r>
            <a:r>
              <a:rPr lang="en-US" b="1" dirty="0"/>
              <a:t>new </a:t>
            </a:r>
            <a:r>
              <a:rPr lang="en-US" b="1" dirty="0" smtClean="0"/>
              <a:t>	</a:t>
            </a:r>
            <a:r>
              <a:rPr lang="en-US" dirty="0" err="1" smtClean="0"/>
              <a:t>PrintWriter</a:t>
            </a:r>
            <a:r>
              <a:rPr lang="en-US" dirty="0" smtClean="0"/>
              <a:t>(</a:t>
            </a:r>
            <a:r>
              <a:rPr lang="en-US" dirty="0" err="1" smtClean="0"/>
              <a:t>writer,</a:t>
            </a:r>
            <a:r>
              <a:rPr lang="en-US" b="1" dirty="0" err="1" smtClean="0"/>
              <a:t>true</a:t>
            </a:r>
            <a:r>
              <a:rPr lang="en-US" dirty="0"/>
              <a:t>);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260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T/? </a:t>
            </a:r>
            <a:r>
              <a:rPr lang="en-US" dirty="0" smtClean="0"/>
              <a:t>Reduce coupling</a:t>
            </a:r>
          </a:p>
          <a:p>
            <a:r>
              <a:rPr lang="en-US" dirty="0" smtClean="0"/>
              <a:t>T Increase cohesion</a:t>
            </a:r>
          </a:p>
          <a:p>
            <a:r>
              <a:rPr lang="en-US" dirty="0" smtClean="0"/>
              <a:t>T </a:t>
            </a:r>
            <a:r>
              <a:rPr lang="en-US" dirty="0" smtClean="0"/>
              <a:t>Encapsulate what varies</a:t>
            </a:r>
          </a:p>
          <a:p>
            <a:r>
              <a:rPr lang="en-US" dirty="0" smtClean="0"/>
              <a:t>T </a:t>
            </a:r>
            <a:r>
              <a:rPr lang="en-US" dirty="0" smtClean="0"/>
              <a:t>Favor composition over inheritance</a:t>
            </a:r>
          </a:p>
          <a:p>
            <a:r>
              <a:rPr lang="en-US" dirty="0" smtClean="0"/>
              <a:t>T Program to interfaces, not implementations</a:t>
            </a:r>
          </a:p>
          <a:p>
            <a:r>
              <a:rPr lang="en-US" b="1" dirty="0" smtClean="0"/>
              <a:t>T Classes </a:t>
            </a:r>
            <a:r>
              <a:rPr lang="en-US" b="1" dirty="0"/>
              <a:t>should be open for extension but closed for </a:t>
            </a:r>
            <a:r>
              <a:rPr lang="en-US" b="1" dirty="0" smtClean="0"/>
              <a:t>modification</a:t>
            </a:r>
          </a:p>
          <a:p>
            <a:pPr marL="0" indent="0">
              <a:buNone/>
            </a:pPr>
            <a:r>
              <a:rPr lang="en-US" dirty="0"/>
              <a:t>Which of these are </a:t>
            </a:r>
            <a:r>
              <a:rPr lang="en-US" dirty="0" smtClean="0"/>
              <a:t>met?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422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disadvantages of decorators?</a:t>
            </a:r>
          </a:p>
          <a:p>
            <a:pPr marL="344487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52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08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Threading Muddiest Point [To be revisited in a future lecture]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034675"/>
              </p:ext>
            </p:extLst>
          </p:nvPr>
        </p:nvGraphicFramePr>
        <p:xfrm>
          <a:off x="457200" y="1719263"/>
          <a:ext cx="8153400" cy="417576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6823108"/>
                <a:gridCol w="1330292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lambda examples the same code? 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When would you use a Lambda expression over an anonymous class and vice versa?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vs. Anon inner syntax 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Lambda is a Java thing, not an intelliJ thing right?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Java 8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whens the next quiz?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Quiz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Agree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More examples of using lambdas (didn't get exposure in software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Effectively Final?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"Effectively Final"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34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bf14b089-25d1-4869-8470-72eab831b959"/>
  <p:tag name="__PE_ORIG_SIZE" val="50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37478</TotalTime>
  <Words>701</Words>
  <Application>Microsoft Office PowerPoint</Application>
  <PresentationFormat>On-screen Show (4:3)</PresentationFormat>
  <Paragraphs>150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2_Network</vt:lpstr>
      <vt:lpstr>Week 6, Day 1: Decorator</vt:lpstr>
      <vt:lpstr>HW</vt:lpstr>
      <vt:lpstr>(Review) (Byte) Output Streams</vt:lpstr>
      <vt:lpstr>(Review) (Char) Writers</vt:lpstr>
      <vt:lpstr>In-class exercise: Modify the code to de-scramble the stream</vt:lpstr>
      <vt:lpstr>Design Principles</vt:lpstr>
      <vt:lpstr>Downsides</vt:lpstr>
      <vt:lpstr>PowerPoint Presentation</vt:lpstr>
      <vt:lpstr>Threading Muddiest Point [To be revisited in a future lecture]</vt:lpstr>
      <vt:lpstr>Patterns Muddiest Point [To be revisited in a future lecture]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1020</cp:revision>
  <cp:lastPrinted>2016-01-06T20:54:49Z</cp:lastPrinted>
  <dcterms:created xsi:type="dcterms:W3CDTF">1999-09-06T21:32:20Z</dcterms:created>
  <dcterms:modified xsi:type="dcterms:W3CDTF">2016-01-19T18:33:42Z</dcterms:modified>
</cp:coreProperties>
</file>