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2"/>
  </p:notesMasterIdLst>
  <p:handoutMasterIdLst>
    <p:handoutMasterId r:id="rId13"/>
  </p:handoutMasterIdLst>
  <p:sldIdLst>
    <p:sldId id="320" r:id="rId2"/>
    <p:sldId id="443" r:id="rId3"/>
    <p:sldId id="444" r:id="rId4"/>
    <p:sldId id="430" r:id="rId5"/>
    <p:sldId id="431" r:id="rId6"/>
    <p:sldId id="433" r:id="rId7"/>
    <p:sldId id="432" r:id="rId8"/>
    <p:sldId id="434" r:id="rId9"/>
    <p:sldId id="442" r:id="rId10"/>
    <p:sldId id="441" r:id="rId11"/>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8" autoAdjust="0"/>
    <p:restoredTop sz="73852" autoAdjust="0"/>
  </p:normalViewPr>
  <p:slideViewPr>
    <p:cSldViewPr>
      <p:cViewPr>
        <p:scale>
          <a:sx n="41" d="100"/>
          <a:sy n="41" d="100"/>
        </p:scale>
        <p:origin x="-2549" y="-5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smtClean="0"/>
              <a:t>SE-2811</a:t>
            </a:r>
            <a:endParaRPr lang="en-US"/>
          </a:p>
        </p:txBody>
      </p:sp>
      <p:sp>
        <p:nvSpPr>
          <p:cNvPr id="33795" name="Rectangle 3"/>
          <p:cNvSpPr>
            <a:spLocks noGrp="1" noChangeArrowheads="1"/>
          </p:cNvSpPr>
          <p:nvPr>
            <p:ph type="dt" sz="quarter" idx="1"/>
          </p:nvPr>
        </p:nvSpPr>
        <p:spPr bwMode="auto">
          <a:xfrm>
            <a:off x="4043067"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25 January 2016</a:t>
            </a:fld>
            <a:endParaRPr lang="en-US"/>
          </a:p>
        </p:txBody>
      </p:sp>
      <p:sp>
        <p:nvSpPr>
          <p:cNvPr id="33796" name="Rectangle 4"/>
          <p:cNvSpPr>
            <a:spLocks noGrp="1" noChangeArrowheads="1"/>
          </p:cNvSpPr>
          <p:nvPr>
            <p:ph type="ftr" sz="quarter" idx="2"/>
          </p:nvPr>
        </p:nvSpPr>
        <p:spPr bwMode="auto">
          <a:xfrm>
            <a:off x="0"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smtClean="0"/>
              <a:t>Dr. Yoder</a:t>
            </a:r>
            <a:endParaRPr lang="en-US"/>
          </a:p>
        </p:txBody>
      </p:sp>
      <p:sp>
        <p:nvSpPr>
          <p:cNvPr id="33797" name="Rectangle 5"/>
          <p:cNvSpPr>
            <a:spLocks noGrp="1" noChangeArrowheads="1"/>
          </p:cNvSpPr>
          <p:nvPr>
            <p:ph type="sldNum" sz="quarter" idx="3"/>
          </p:nvPr>
        </p:nvSpPr>
        <p:spPr bwMode="auto">
          <a:xfrm>
            <a:off x="4043067"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077"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smtClean="0"/>
              <a:t>SE-2811</a:t>
            </a:r>
            <a:endParaRPr lang="en-US"/>
          </a:p>
        </p:txBody>
      </p:sp>
      <p:sp>
        <p:nvSpPr>
          <p:cNvPr id="770051" name="Rectangle 3"/>
          <p:cNvSpPr>
            <a:spLocks noGrp="1" noChangeArrowheads="1"/>
          </p:cNvSpPr>
          <p:nvPr>
            <p:ph type="dt" idx="1"/>
          </p:nvPr>
        </p:nvSpPr>
        <p:spPr bwMode="auto">
          <a:xfrm>
            <a:off x="4013657" y="0"/>
            <a:ext cx="3118981"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1/25/2016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70131"/>
            <a:ext cx="3122077"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smtClean="0"/>
              <a:t>Dr.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5" y="672760"/>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03362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150531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7585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64990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43053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61035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4641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32661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Muddiest Point</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(SE2811)
https://www.polleverywhere.com/free_text_polls/zIp2tH2IVWjXv4H</a:t>
            </a:r>
            <a:endParaRPr lang="en-US"/>
          </a:p>
        </p:txBody>
      </p:sp>
    </p:spTree>
    <p:extLst>
      <p:ext uri="{BB962C8B-B14F-4D97-AF65-F5344CB8AC3E}">
        <p14:creationId xmlns:p14="http://schemas.microsoft.com/office/powerpoint/2010/main" val="2652539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C4F5F125-33CE-4280-A2D8-382BBAA78A24}"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7F893BA9-EED0-4C55-A7BC-486A0027BAD0}"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SE-2811</a:t>
            </a:r>
          </a:p>
          <a:p>
            <a:pPr>
              <a:defRPr/>
            </a:pPr>
            <a:r>
              <a:rPr lang="en-US" altLang="en-US"/>
              <a:t>Dr. Mark L. Hornick</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3"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a:t>
            </a:r>
            <a:r>
              <a:rPr lang="en-US" dirty="0" smtClean="0"/>
              <a:t>7, </a:t>
            </a:r>
            <a:r>
              <a:rPr lang="en-US" dirty="0" smtClean="0"/>
              <a:t>Day </a:t>
            </a:r>
            <a:r>
              <a:rPr lang="en-US" dirty="0" smtClean="0"/>
              <a:t>1</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rPr>
              <a:t>Choosing a pattern</a:t>
            </a:r>
          </a:p>
          <a:p>
            <a:r>
              <a:rPr lang="en-US" dirty="0" smtClean="0">
                <a:sym typeface="Wingdings" panose="05000000000000000000" pitchFamily="2" charset="2"/>
              </a:rPr>
              <a:t>Composite Continued</a:t>
            </a:r>
            <a:endParaRPr lang="en-US" dirty="0">
              <a:sym typeface="Wingdings" panose="05000000000000000000" pitchFamily="2" charset="2"/>
            </a:endParaRPr>
          </a:p>
          <a:p>
            <a:pPr marL="0" indent="0">
              <a:buNone/>
            </a:pPr>
            <a:endParaRPr lang="en-US" dirty="0" smtClean="0"/>
          </a:p>
          <a:p>
            <a:endParaRPr lang="en-US" dirty="0" smtClean="0"/>
          </a:p>
          <a:p>
            <a:pPr marL="0" indent="0">
              <a:buNone/>
            </a:pPr>
            <a:endParaRPr lang="en-US" dirty="0" smtClean="0"/>
          </a:p>
          <a:p>
            <a:endParaRPr lang="en-US" dirty="0" smtClean="0"/>
          </a:p>
        </p:txBody>
      </p:sp>
      <p:sp>
        <p:nvSpPr>
          <p:cNvPr id="4" name="Footer Placeholder 3"/>
          <p:cNvSpPr>
            <a:spLocks noGrp="1"/>
          </p:cNvSpPr>
          <p:nvPr>
            <p:ph type="ftr" sz="quarter" idx="11"/>
          </p:nvPr>
        </p:nvSpPr>
        <p:spPr>
          <a:xfrm>
            <a:off x="31242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10</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240761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of a pattern</a:t>
            </a:r>
            <a:endParaRPr lang="en-US" dirty="0"/>
          </a:p>
        </p:txBody>
      </p:sp>
      <p:sp>
        <p:nvSpPr>
          <p:cNvPr id="3" name="Content Placeholder 2"/>
          <p:cNvSpPr>
            <a:spLocks noGrp="1"/>
          </p:cNvSpPr>
          <p:nvPr>
            <p:ph idx="1"/>
          </p:nvPr>
        </p:nvSpPr>
        <p:spPr/>
        <p:txBody>
          <a:bodyPr/>
          <a:lstStyle/>
          <a:p>
            <a:r>
              <a:rPr lang="en-US" dirty="0" smtClean="0"/>
              <a:t>Class structure</a:t>
            </a:r>
          </a:p>
          <a:p>
            <a:r>
              <a:rPr lang="en-US" dirty="0" smtClean="0"/>
              <a:t>Class interactions</a:t>
            </a:r>
          </a:p>
          <a:p>
            <a:r>
              <a:rPr lang="en-US" dirty="0" smtClean="0"/>
              <a:t>Ability to meet design principles</a:t>
            </a:r>
          </a:p>
          <a:p>
            <a:pPr lvl="1"/>
            <a:r>
              <a:rPr lang="en-US" dirty="0" smtClean="0"/>
              <a:t>coupling, cohesion, open-closed, etc..</a:t>
            </a:r>
          </a:p>
          <a:p>
            <a:r>
              <a:rPr lang="en-US" dirty="0"/>
              <a:t>Intent</a:t>
            </a:r>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a:p>
        </p:txBody>
      </p:sp>
    </p:spTree>
    <p:extLst>
      <p:ext uri="{BB962C8B-B14F-4D97-AF65-F5344CB8AC3E}">
        <p14:creationId xmlns:p14="http://schemas.microsoft.com/office/powerpoint/2010/main" val="2405487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Pattern Intents</a:t>
            </a:r>
            <a:endParaRPr lang="en-US" dirty="0"/>
          </a:p>
        </p:txBody>
      </p:sp>
      <p:sp>
        <p:nvSpPr>
          <p:cNvPr id="3" name="Content Placeholder 2"/>
          <p:cNvSpPr>
            <a:spLocks noGrp="1"/>
          </p:cNvSpPr>
          <p:nvPr>
            <p:ph sz="half" idx="1"/>
          </p:nvPr>
        </p:nvSpPr>
        <p:spPr/>
        <p:txBody>
          <a:bodyPr/>
          <a:lstStyle/>
          <a:p>
            <a:r>
              <a:rPr lang="en-US" dirty="0" smtClean="0"/>
              <a:t>Strategy</a:t>
            </a:r>
          </a:p>
          <a:p>
            <a:pPr lvl="1"/>
            <a:r>
              <a:rPr lang="en-US" dirty="0" smtClean="0"/>
              <a:t>Encapsulate behavior</a:t>
            </a:r>
          </a:p>
          <a:p>
            <a:r>
              <a:rPr lang="en-US" dirty="0" smtClean="0"/>
              <a:t>Singleton</a:t>
            </a:r>
          </a:p>
          <a:p>
            <a:pPr lvl="1"/>
            <a:r>
              <a:rPr lang="en-US" dirty="0" smtClean="0"/>
              <a:t>Create a single instance</a:t>
            </a:r>
          </a:p>
          <a:p>
            <a:r>
              <a:rPr lang="en-US" dirty="0" smtClean="0"/>
              <a:t>Factory Method</a:t>
            </a:r>
          </a:p>
          <a:p>
            <a:pPr lvl="1"/>
            <a:r>
              <a:rPr lang="en-US" dirty="0" smtClean="0"/>
              <a:t>Decouple object creation from client code</a:t>
            </a:r>
          </a:p>
        </p:txBody>
      </p:sp>
      <p:sp>
        <p:nvSpPr>
          <p:cNvPr id="9" name="Content Placeholder 8"/>
          <p:cNvSpPr>
            <a:spLocks noGrp="1"/>
          </p:cNvSpPr>
          <p:nvPr>
            <p:ph sz="half" idx="2"/>
          </p:nvPr>
        </p:nvSpPr>
        <p:spPr/>
        <p:txBody>
          <a:bodyPr/>
          <a:lstStyle/>
          <a:p>
            <a:r>
              <a:rPr lang="en-US" dirty="0"/>
              <a:t>Observer</a:t>
            </a:r>
          </a:p>
          <a:p>
            <a:pPr lvl="1"/>
            <a:r>
              <a:rPr lang="en-US" dirty="0"/>
              <a:t>Decouple </a:t>
            </a:r>
            <a:r>
              <a:rPr lang="en-US" dirty="0" smtClean="0"/>
              <a:t>effects from causes</a:t>
            </a:r>
          </a:p>
          <a:p>
            <a:r>
              <a:rPr lang="en-US" dirty="0" smtClean="0"/>
              <a:t>Decorator</a:t>
            </a:r>
          </a:p>
          <a:p>
            <a:pPr lvl="1"/>
            <a:r>
              <a:rPr lang="en-US" dirty="0" smtClean="0"/>
              <a:t>Add functionality by wrapping an existing object</a:t>
            </a:r>
          </a:p>
          <a:p>
            <a:r>
              <a:rPr lang="en-US" dirty="0" smtClean="0"/>
              <a:t>Composite</a:t>
            </a:r>
          </a:p>
          <a:p>
            <a:pPr lvl="1"/>
            <a:r>
              <a:rPr lang="en-US" dirty="0" smtClean="0"/>
              <a:t>Build objects by combining</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a:p>
        </p:txBody>
      </p:sp>
    </p:spTree>
    <p:extLst>
      <p:ext uri="{BB962C8B-B14F-4D97-AF65-F5344CB8AC3E}">
        <p14:creationId xmlns:p14="http://schemas.microsoft.com/office/powerpoint/2010/main" val="2768714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(1)</a:t>
            </a:r>
            <a:endParaRPr lang="en-US" dirty="0"/>
          </a:p>
        </p:txBody>
      </p:sp>
      <p:sp>
        <p:nvSpPr>
          <p:cNvPr id="3" name="Content Placeholder 2"/>
          <p:cNvSpPr>
            <a:spLocks noGrp="1"/>
          </p:cNvSpPr>
          <p:nvPr>
            <p:ph idx="1"/>
          </p:nvPr>
        </p:nvSpPr>
        <p:spPr/>
        <p:txBody>
          <a:bodyPr/>
          <a:lstStyle/>
          <a:p>
            <a:r>
              <a:rPr lang="en-US" dirty="0" smtClean="0"/>
              <a:t>We would like to only create as many threads as we have cores on this machine… if part of our program wants a thread, it should go to one spot to get it.</a:t>
            </a:r>
          </a:p>
          <a:p>
            <a:r>
              <a:rPr lang="en-US" dirty="0" smtClean="0"/>
              <a:t>You are processing a file while reading it, and you would like to know what the next byte is that will be read, without “reading” it (so the next byte read will still give you that byte)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759832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(2)</a:t>
            </a:r>
            <a:endParaRPr lang="en-US" dirty="0"/>
          </a:p>
        </p:txBody>
      </p:sp>
      <p:sp>
        <p:nvSpPr>
          <p:cNvPr id="3" name="Content Placeholder 2"/>
          <p:cNvSpPr>
            <a:spLocks noGrp="1"/>
          </p:cNvSpPr>
          <p:nvPr>
            <p:ph idx="1"/>
          </p:nvPr>
        </p:nvSpPr>
        <p:spPr>
          <a:xfrm>
            <a:off x="457200" y="1719262"/>
            <a:ext cx="8229600" cy="4757737"/>
          </a:xfrm>
        </p:spPr>
        <p:txBody>
          <a:bodyPr/>
          <a:lstStyle/>
          <a:p>
            <a:r>
              <a:rPr lang="en-US" dirty="0" smtClean="0"/>
              <a:t>You’ve got a class that implements Comparable, and it’s great for storing in </a:t>
            </a:r>
            <a:r>
              <a:rPr lang="en-US" i="1" dirty="0" err="1"/>
              <a:t>V</a:t>
            </a:r>
            <a:r>
              <a:rPr lang="en-US" i="1" dirty="0" err="1" smtClean="0"/>
              <a:t>arious</a:t>
            </a:r>
            <a:r>
              <a:rPr lang="en-US" dirty="0" err="1" smtClean="0"/>
              <a:t>Trees</a:t>
            </a:r>
            <a:r>
              <a:rPr lang="en-US" dirty="0" smtClean="0"/>
              <a:t>, but for some rare objects, the Comparable option takes WAY too long.  You’d like to modify the compare method so that if some fixed amount of time elapses, a runtime exception is thrown so you can handle the rogue objects. Only problem – you can’t modify the original class – it’s in compiled code.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2487557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a:t>
            </a:r>
            <a:r>
              <a:rPr lang="en-US" dirty="0" smtClean="0"/>
              <a:t>(3)</a:t>
            </a:r>
            <a:endParaRPr lang="en-US" dirty="0"/>
          </a:p>
        </p:txBody>
      </p:sp>
      <p:sp>
        <p:nvSpPr>
          <p:cNvPr id="3" name="Content Placeholder 2"/>
          <p:cNvSpPr>
            <a:spLocks noGrp="1"/>
          </p:cNvSpPr>
          <p:nvPr>
            <p:ph idx="1"/>
          </p:nvPr>
        </p:nvSpPr>
        <p:spPr/>
        <p:txBody>
          <a:bodyPr/>
          <a:lstStyle/>
          <a:p>
            <a:r>
              <a:rPr lang="en-US" dirty="0" smtClean="0"/>
              <a:t>Throughout your program, you would like to play sounds, but you only have one audio card.</a:t>
            </a:r>
          </a:p>
          <a:p>
            <a:r>
              <a:rPr lang="en-US" dirty="0" smtClean="0"/>
              <a:t>You are implementing a graphical user interface toolkit. You would like to create “sections of the screen” that can contain arbitrary buttons, text fields, etc</a:t>
            </a:r>
            <a:r>
              <a:rPr lang="en-US" dirty="0" smtClean="0"/>
              <a:t>. You would like a screen section to be divisible into subsections as well.</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130709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a:t>
            </a:r>
            <a:r>
              <a:rPr lang="en-US" dirty="0" smtClean="0"/>
              <a:t>(4)</a:t>
            </a:r>
            <a:endParaRPr lang="en-US" dirty="0"/>
          </a:p>
        </p:txBody>
      </p:sp>
      <p:sp>
        <p:nvSpPr>
          <p:cNvPr id="3" name="Content Placeholder 2"/>
          <p:cNvSpPr>
            <a:spLocks noGrp="1"/>
          </p:cNvSpPr>
          <p:nvPr>
            <p:ph idx="1"/>
          </p:nvPr>
        </p:nvSpPr>
        <p:spPr/>
        <p:txBody>
          <a:bodyPr/>
          <a:lstStyle/>
          <a:p>
            <a:r>
              <a:rPr lang="en-US" dirty="0" smtClean="0"/>
              <a:t>You want your clients to be able to write plugins to represent new shapes in your shape application. You don’t know what these shapes are (yet), but you want to be able to select them from a shape toolbar.</a:t>
            </a:r>
          </a:p>
          <a:p>
            <a:r>
              <a:rPr lang="en-US" dirty="0" smtClean="0"/>
              <a:t>You are designing a new version of Enterprise Architect.  You would like to be able to represent various components of your program, such as classes and methods, modeling sub-classes naturally.</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2389756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(5)</a:t>
            </a:r>
            <a:endParaRPr lang="en-US" dirty="0"/>
          </a:p>
        </p:txBody>
      </p:sp>
      <p:sp>
        <p:nvSpPr>
          <p:cNvPr id="3" name="Content Placeholder 2"/>
          <p:cNvSpPr>
            <a:spLocks noGrp="1"/>
          </p:cNvSpPr>
          <p:nvPr>
            <p:ph idx="1"/>
          </p:nvPr>
        </p:nvSpPr>
        <p:spPr/>
        <p:txBody>
          <a:bodyPr/>
          <a:lstStyle/>
          <a:p>
            <a:r>
              <a:rPr lang="en-US" dirty="0" smtClean="0"/>
              <a:t>You have this great class (again, no source) that does cool stuff. But some methods take a long time to run.  You’d like to have a version of that class which saves a computed value, and only recomputes the value if the state of the class changes.</a:t>
            </a:r>
          </a:p>
          <a:p>
            <a:r>
              <a:rPr lang="en-US" dirty="0" smtClean="0"/>
              <a:t>Depending on which operating system your File is on, it may be implemented differently. The user should get the right implementation automatically</a:t>
            </a:r>
            <a:r>
              <a:rPr lang="en-US" dirty="0"/>
              <a:t>.</a:t>
            </a:r>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smtClean="0"/>
              <a:t>Dr. Mark L. Hornick</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2873258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Composite in Swing</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a:p>
        </p:txBody>
      </p:sp>
    </p:spTree>
    <p:extLst>
      <p:ext uri="{BB962C8B-B14F-4D97-AF65-F5344CB8AC3E}">
        <p14:creationId xmlns:p14="http://schemas.microsoft.com/office/powerpoint/2010/main" val="16103225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POLL_EMBED_ID" val="bf14b089-25d1-4869-8470-72eab831b959"/>
  <p:tag name="__PE_ORIG_SIZE" val="500"/>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38661</TotalTime>
  <Words>630</Words>
  <Application>Microsoft Office PowerPoint</Application>
  <PresentationFormat>On-screen Show (4:3)</PresentationFormat>
  <Paragraphs>109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2_Network</vt:lpstr>
      <vt:lpstr>Week 7, Day 1</vt:lpstr>
      <vt:lpstr>Aspects of a pattern</vt:lpstr>
      <vt:lpstr>Design Pattern Intents</vt:lpstr>
      <vt:lpstr>Choosing a Design Pattern (1)</vt:lpstr>
      <vt:lpstr>Choosing a Design Pattern (2)</vt:lpstr>
      <vt:lpstr>Choosing a Design Pattern (3)</vt:lpstr>
      <vt:lpstr>Choosing a Design Pattern (4)</vt:lpstr>
      <vt:lpstr>Choosing a Design Pattern (5)</vt:lpstr>
      <vt:lpstr>Composite in Swing</vt:lpstr>
      <vt:lpstr>PowerPoint Presentation</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Dr. Yoder</cp:lastModifiedBy>
  <cp:revision>1053</cp:revision>
  <cp:lastPrinted>2016-01-25T20:57:19Z</cp:lastPrinted>
  <dcterms:created xsi:type="dcterms:W3CDTF">1999-09-06T21:32:20Z</dcterms:created>
  <dcterms:modified xsi:type="dcterms:W3CDTF">2016-01-25T22:29:08Z</dcterms:modified>
</cp:coreProperties>
</file>