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442" r:id="rId3"/>
    <p:sldId id="443" r:id="rId4"/>
    <p:sldId id="444" r:id="rId5"/>
    <p:sldId id="445" r:id="rId6"/>
    <p:sldId id="446" r:id="rId7"/>
    <p:sldId id="447" r:id="rId8"/>
    <p:sldId id="441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73852" autoAdjust="0"/>
  </p:normalViewPr>
  <p:slideViewPr>
    <p:cSldViewPr>
      <p:cViewPr>
        <p:scale>
          <a:sx n="29" d="100"/>
          <a:sy n="29" d="100"/>
        </p:scale>
        <p:origin x="-67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29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2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78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7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anonymous matters:  Don’t need as many named classes</a:t>
            </a:r>
          </a:p>
          <a:p>
            <a:r>
              <a:rPr lang="en-US" dirty="0" smtClean="0"/>
              <a:t>Why</a:t>
            </a:r>
            <a:r>
              <a:rPr lang="en-US" baseline="0" dirty="0" smtClean="0"/>
              <a:t> inner class matters: access to the data (e.g. instance methods) of outer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52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7, Day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Half-Exam 2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 New Pattern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 Remote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demo program running, Car and Robot classes</a:t>
            </a:r>
          </a:p>
          <a:p>
            <a:r>
              <a:rPr lang="en-US" dirty="0" smtClean="0"/>
              <a:t>1 min exercise: What coupling or cohesion challenges does this application face?</a:t>
            </a:r>
          </a:p>
          <a:p>
            <a:r>
              <a:rPr lang="en-US" dirty="0" smtClean="0"/>
              <a:t>3 min exercise:</a:t>
            </a:r>
          </a:p>
          <a:p>
            <a:r>
              <a:rPr lang="en-US" dirty="0" smtClean="0"/>
              <a:t>Write a UML sketch of your solution</a:t>
            </a:r>
          </a:p>
          <a:p>
            <a:pPr lvl="1"/>
            <a:r>
              <a:rPr lang="en-US" dirty="0" smtClean="0"/>
              <a:t>Can any of our previous design patterns work?</a:t>
            </a:r>
          </a:p>
          <a:p>
            <a:pPr lvl="1"/>
            <a:r>
              <a:rPr lang="en-US" dirty="0" smtClean="0"/>
              <a:t>How would you modify them?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(Second design question?)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29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411162"/>
          </a:xfrm>
        </p:spPr>
        <p:txBody>
          <a:bodyPr/>
          <a:lstStyle/>
          <a:p>
            <a:r>
              <a:rPr lang="en-US" dirty="0" smtClean="0"/>
              <a:t>Command Pattern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19" y="1447800"/>
            <a:ext cx="9151819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00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command?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function, treated as an object</a:t>
            </a:r>
          </a:p>
          <a:p>
            <a:r>
              <a:rPr lang="en-US" dirty="0" smtClean="0"/>
              <a:t>It has associated data</a:t>
            </a:r>
          </a:p>
          <a:p>
            <a:r>
              <a:rPr lang="en-US" dirty="0" smtClean="0"/>
              <a:t>This is known in Computer Science as a “closure”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4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 and </a:t>
            </a:r>
            <a:br>
              <a:rPr lang="en-US" dirty="0" smtClean="0"/>
            </a:br>
            <a:r>
              <a:rPr lang="en-US" dirty="0" smtClean="0"/>
              <a:t>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Anonymous inner classes are quite useful for the command pattern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lambda expression is an anonymous inner class with simplified syntax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type the anon. inner class should have is determined from context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variety of syntaxes are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06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</a:t>
            </a:r>
            <a:r>
              <a:rPr lang="en-US" dirty="0" err="1" smtClean="0"/>
              <a:t>MoveShapeCommand</a:t>
            </a:r>
            <a:r>
              <a:rPr lang="en-US" dirty="0"/>
              <a:t> </a:t>
            </a:r>
            <a:r>
              <a:rPr lang="en-US" dirty="0" smtClean="0"/>
              <a:t>that moves a rectangle from one spot to another on the screen</a:t>
            </a:r>
          </a:p>
          <a:p>
            <a:r>
              <a:rPr lang="en-US" dirty="0" smtClean="0"/>
              <a:t>What </a:t>
            </a:r>
            <a:r>
              <a:rPr lang="en-US" dirty="0"/>
              <a:t>data </a:t>
            </a:r>
            <a:r>
              <a:rPr lang="en-US" dirty="0" smtClean="0"/>
              <a:t>does this class need </a:t>
            </a:r>
            <a:r>
              <a:rPr lang="en-US" dirty="0"/>
              <a:t>to store for </a:t>
            </a:r>
            <a:r>
              <a:rPr lang="en-US" dirty="0" smtClean="0"/>
              <a:t>undo?</a:t>
            </a:r>
          </a:p>
          <a:p>
            <a:r>
              <a:rPr lang="en-US" dirty="0" smtClean="0"/>
              <a:t>How </a:t>
            </a:r>
            <a:r>
              <a:rPr lang="en-US" dirty="0"/>
              <a:t>about redo?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72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38999</TotalTime>
  <Words>316</Words>
  <Application>Microsoft Office PowerPoint</Application>
  <PresentationFormat>On-screen Show (4:3)</PresentationFormat>
  <Paragraphs>85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Week 7, Day 3</vt:lpstr>
      <vt:lpstr>The Super Remote Control</vt:lpstr>
      <vt:lpstr>(Second design question?)</vt:lpstr>
      <vt:lpstr>Command Pattern Example</vt:lpstr>
      <vt:lpstr>What is a command?</vt:lpstr>
      <vt:lpstr>Inner Classes and  Lambda Expressions</vt:lpstr>
      <vt:lpstr>Exercise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1066</cp:revision>
  <cp:lastPrinted>2016-01-25T20:57:19Z</cp:lastPrinted>
  <dcterms:created xsi:type="dcterms:W3CDTF">1999-09-06T21:32:20Z</dcterms:created>
  <dcterms:modified xsi:type="dcterms:W3CDTF">2016-01-29T21:56:12Z</dcterms:modified>
</cp:coreProperties>
</file>