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8"/>
  </p:notesMasterIdLst>
  <p:handoutMasterIdLst>
    <p:handoutMasterId r:id="rId9"/>
  </p:handoutMasterIdLst>
  <p:sldIdLst>
    <p:sldId id="320" r:id="rId2"/>
    <p:sldId id="448" r:id="rId3"/>
    <p:sldId id="445" r:id="rId4"/>
    <p:sldId id="449" r:id="rId5"/>
    <p:sldId id="447" r:id="rId6"/>
    <p:sldId id="441" r:id="rId7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58" autoAdjust="0"/>
    <p:restoredTop sz="73852" autoAdjust="0"/>
  </p:normalViewPr>
  <p:slideViewPr>
    <p:cSldViewPr>
      <p:cViewPr>
        <p:scale>
          <a:sx n="29" d="100"/>
          <a:sy n="29" d="100"/>
        </p:scale>
        <p:origin x="-341" y="-81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5 February 2016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2/5/2016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625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5754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0691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5871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2736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Muddiest Point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What was the muddiest point? (SE2811)
https://www.polleverywhere.com/free_text_polls/zIp2tH2IVWjXv4H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539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5F125-33CE-4280-A2D8-382BBAA78A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93BA9-EED0-4C55-A7BC-486A0027BA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8, Day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Wingdings" panose="05000000000000000000" pitchFamily="2" charset="2"/>
              </a:rPr>
              <a:t>Half-Exam 2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Command Pattern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4FCEDB-AB35-4FDA-98A9-1471F03B1508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7543800" cy="411162"/>
          </a:xfrm>
        </p:spPr>
        <p:txBody>
          <a:bodyPr/>
          <a:lstStyle/>
          <a:p>
            <a:r>
              <a:rPr lang="en-US" dirty="0" smtClean="0"/>
              <a:t>Command Pattern Example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7819" y="1447800"/>
            <a:ext cx="9151819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3130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command?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a function, treated as an object</a:t>
            </a:r>
          </a:p>
          <a:p>
            <a:r>
              <a:rPr lang="en-US" dirty="0" smtClean="0"/>
              <a:t>It has associated data</a:t>
            </a:r>
          </a:p>
          <a:p>
            <a:r>
              <a:rPr lang="en-US" dirty="0" smtClean="0"/>
              <a:t>This is known in Computer Science as a “closure”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Mark L. Hornick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4FCEDB-AB35-4FDA-98A9-1471F03B1508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843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7543800" cy="1295400"/>
          </a:xfrm>
        </p:spPr>
        <p:txBody>
          <a:bodyPr/>
          <a:lstStyle/>
          <a:p>
            <a:r>
              <a:rPr lang="en-US" dirty="0" smtClean="0"/>
              <a:t>What patterns did you choose when making your own Observer?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842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a </a:t>
            </a:r>
            <a:r>
              <a:rPr lang="en-US" dirty="0" err="1" smtClean="0"/>
              <a:t>MoveShapeCommand</a:t>
            </a:r>
            <a:r>
              <a:rPr lang="en-US" dirty="0"/>
              <a:t> </a:t>
            </a:r>
            <a:r>
              <a:rPr lang="en-US" dirty="0" smtClean="0"/>
              <a:t>that moves a rectangle from one spot to another on the screen</a:t>
            </a:r>
          </a:p>
          <a:p>
            <a:r>
              <a:rPr lang="en-US" dirty="0" smtClean="0"/>
              <a:t>What </a:t>
            </a:r>
            <a:r>
              <a:rPr lang="en-US" dirty="0"/>
              <a:t>data </a:t>
            </a:r>
            <a:r>
              <a:rPr lang="en-US" dirty="0" smtClean="0"/>
              <a:t>does this class need </a:t>
            </a:r>
            <a:r>
              <a:rPr lang="en-US" dirty="0"/>
              <a:t>to store for </a:t>
            </a:r>
            <a:r>
              <a:rPr lang="en-US" dirty="0" smtClean="0"/>
              <a:t>undo?</a:t>
            </a:r>
          </a:p>
          <a:p>
            <a:r>
              <a:rPr lang="en-US" dirty="0" smtClean="0"/>
              <a:t>How </a:t>
            </a:r>
            <a:r>
              <a:rPr lang="en-US" dirty="0"/>
              <a:t>about redo?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3723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6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bf14b089-25d1-4869-8470-72eab831b959"/>
  <p:tag name="__PE_ORIG_SIZE" val="50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39644</TotalTime>
  <Words>181</Words>
  <Application>Microsoft Office PowerPoint</Application>
  <PresentationFormat>On-screen Show (4:3)</PresentationFormat>
  <Paragraphs>62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2_Network</vt:lpstr>
      <vt:lpstr>Week 8, Day 1</vt:lpstr>
      <vt:lpstr>Command Pattern Example</vt:lpstr>
      <vt:lpstr>What is a command?</vt:lpstr>
      <vt:lpstr>What patterns did you choose when making your own Observer?</vt:lpstr>
      <vt:lpstr>Exercise</vt:lpstr>
      <vt:lpstr>PowerPoint Presentation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Dr. Yoder</cp:lastModifiedBy>
  <cp:revision>1076</cp:revision>
  <cp:lastPrinted>2016-01-25T20:57:19Z</cp:lastPrinted>
  <dcterms:created xsi:type="dcterms:W3CDTF">1999-09-06T21:32:20Z</dcterms:created>
  <dcterms:modified xsi:type="dcterms:W3CDTF">2016-02-06T01:32:11Z</dcterms:modified>
</cp:coreProperties>
</file>