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handoutMasterIdLst>
    <p:handoutMasterId r:id="rId12"/>
  </p:handoutMasterIdLst>
  <p:sldIdLst>
    <p:sldId id="320" r:id="rId2"/>
    <p:sldId id="359" r:id="rId3"/>
    <p:sldId id="355" r:id="rId4"/>
    <p:sldId id="368" r:id="rId5"/>
    <p:sldId id="369" r:id="rId6"/>
    <p:sldId id="370" r:id="rId7"/>
    <p:sldId id="371" r:id="rId8"/>
    <p:sldId id="372" r:id="rId9"/>
    <p:sldId id="354" r:id="rId10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02" autoAdjust="0"/>
    <p:restoredTop sz="86716" autoAdjust="0"/>
  </p:normalViewPr>
  <p:slideViewPr>
    <p:cSldViewPr>
      <p:cViewPr varScale="1">
        <p:scale>
          <a:sx n="72" d="100"/>
          <a:sy n="72" d="100"/>
        </p:scale>
        <p:origin x="84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13 December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12/13/2016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17q2 1-3,6-7,9-12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75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0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08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37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80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2, Day </a:t>
            </a:r>
            <a:r>
              <a:rPr lang="en-US" dirty="0"/>
              <a:t>3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Synchronization </a:t>
            </a:r>
            <a:r>
              <a:rPr lang="en-US" dirty="0" smtClean="0"/>
              <a:t>Questions</a:t>
            </a:r>
          </a:p>
          <a:p>
            <a:r>
              <a:rPr lang="en-US" dirty="0" smtClean="0"/>
              <a:t>Singleton Pattern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on Lab?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338507"/>
              </p:ext>
            </p:extLst>
          </p:nvPr>
        </p:nvGraphicFramePr>
        <p:xfrm>
          <a:off x="228600" y="1600200"/>
          <a:ext cx="8534400" cy="514604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7162800">
                  <a:extLst>
                    <a:ext uri="{9D8B030D-6E8A-4147-A177-3AD203B41FA5}">
                      <a16:colId xmlns:a16="http://schemas.microsoft.com/office/drawing/2014/main" val="137955943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47490190"/>
                    </a:ext>
                  </a:extLst>
                </a:gridCol>
              </a:tblGrid>
              <a:tr h="6693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notice when I open the Task Manager and navigate to under the Performance tab, I find there are about 1600+ threads running, however there are about 48000+ "Handles" running at any given moment. What are these "Handles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"? </a:t>
                      </a:r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http://serverfault.com/questions/27248/what-is-a-process-handle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Beyond scope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29019802"/>
                  </a:ext>
                </a:extLst>
              </a:tr>
              <a:tr h="22672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 </a:t>
                      </a:r>
                      <a:r>
                        <a:rPr lang="en-US" sz="2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multi-threading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is more difficult to code and can potentially make a program run slower, </a:t>
                      </a:r>
                      <a:r>
                        <a:rPr lang="en-US" sz="2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why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even </a:t>
                      </a:r>
                      <a:r>
                        <a:rPr lang="en-US" sz="2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bother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it?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Why multi-thread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51721909"/>
                  </a:ext>
                </a:extLst>
              </a:tr>
              <a:tr h="39133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 is clear where we use notify and join but how would we use the </a:t>
                      </a:r>
                      <a:r>
                        <a:rPr lang="en-US" sz="2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interrupt()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method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 </a:t>
                      </a:r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[beyond current scope]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interrupt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63215455"/>
                  </a:ext>
                </a:extLst>
              </a:tr>
              <a:tr h="72495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would I expect </a:t>
                      </a:r>
                      <a:r>
                        <a:rPr lang="en-US" sz="2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 threading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issues on </a:t>
                      </a:r>
                      <a:r>
                        <a:rPr lang="en-US" sz="2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intensive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operations?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 threading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04902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509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 Expression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Exercise:</a:t>
            </a:r>
            <a:r>
              <a:rPr lang="en-US" dirty="0" smtClean="0"/>
              <a:t> What parts does a regular method have?</a:t>
            </a:r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dirty="0" smtClean="0"/>
              <a:t>Lambda Expression: A </a:t>
            </a:r>
            <a:r>
              <a:rPr lang="en-US" dirty="0"/>
              <a:t>variety of syntaxes are available: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i="1" dirty="0">
                <a:latin typeface="Agency FB" panose="020B0503020202020204" pitchFamily="34" charset="0"/>
              </a:rPr>
              <a:t>&lt;</a:t>
            </a:r>
            <a:r>
              <a:rPr lang="en-US" i="1" dirty="0"/>
              <a:t>arguments</a:t>
            </a:r>
            <a:r>
              <a:rPr lang="en-US" i="1" dirty="0">
                <a:latin typeface="Agency FB" panose="020B0503020202020204" pitchFamily="34" charset="0"/>
              </a:rPr>
              <a:t>&gt;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dirty="0"/>
              <a:t> </a:t>
            </a:r>
            <a:r>
              <a:rPr lang="en-US" i="1" dirty="0">
                <a:latin typeface="Agency FB" panose="020B0503020202020204" pitchFamily="34" charset="0"/>
              </a:rPr>
              <a:t>&lt;</a:t>
            </a:r>
            <a:r>
              <a:rPr lang="en-US" i="1" dirty="0"/>
              <a:t>method body</a:t>
            </a:r>
            <a:r>
              <a:rPr lang="en-US" i="1" dirty="0">
                <a:latin typeface="Agency FB" panose="020B0503020202020204" pitchFamily="34" charset="0"/>
              </a:rPr>
              <a:t>&gt;</a:t>
            </a:r>
          </a:p>
          <a:p>
            <a:pPr marL="0" indent="0">
              <a:buNone/>
            </a:pPr>
            <a:r>
              <a:rPr lang="en-US" dirty="0"/>
              <a:t> (Scanner in) -&gt; {</a:t>
            </a:r>
            <a:r>
              <a:rPr lang="en-US" dirty="0" err="1"/>
              <a:t>int</a:t>
            </a:r>
            <a:r>
              <a:rPr lang="en-US" dirty="0"/>
              <a:t> x = </a:t>
            </a:r>
            <a:r>
              <a:rPr lang="en-US" dirty="0" err="1"/>
              <a:t>in.nextInt</a:t>
            </a:r>
            <a:r>
              <a:rPr lang="en-US" dirty="0"/>
              <a:t>(); return x+1;}</a:t>
            </a:r>
          </a:p>
          <a:p>
            <a:pPr marL="0" indent="0">
              <a:buNone/>
            </a:pPr>
            <a:r>
              <a:rPr lang="en-US" dirty="0"/>
              <a:t> (</a:t>
            </a:r>
            <a:r>
              <a:rPr lang="en-US" dirty="0" err="1"/>
              <a:t>int</a:t>
            </a:r>
            <a:r>
              <a:rPr lang="en-US" dirty="0"/>
              <a:t> x) -&gt; </a:t>
            </a:r>
            <a:r>
              <a:rPr lang="en-US" dirty="0" smtClean="0"/>
              <a:t>x+1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() -&gt; </a:t>
            </a:r>
            <a:r>
              <a:rPr lang="en-US" dirty="0" err="1" smtClean="0"/>
              <a:t>System.out.println</a:t>
            </a:r>
            <a:r>
              <a:rPr lang="en-US" dirty="0" smtClean="0"/>
              <a:t>(“hi”)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x -&gt; x+1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94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 Expression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Different Syntax, Same result: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 x) </a:t>
            </a:r>
            <a:r>
              <a:rPr lang="en-US" dirty="0"/>
              <a:t>-&gt; </a:t>
            </a:r>
            <a:r>
              <a:rPr lang="en-US" dirty="0" smtClean="0"/>
              <a:t>{return </a:t>
            </a:r>
            <a:r>
              <a:rPr lang="en-US" dirty="0"/>
              <a:t>x+1;}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(x</a:t>
            </a:r>
            <a:r>
              <a:rPr lang="en-US" dirty="0"/>
              <a:t>) -&gt; </a:t>
            </a:r>
            <a:r>
              <a:rPr lang="en-US" dirty="0" smtClean="0"/>
              <a:t>x+1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x -&gt; x+1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new </a:t>
            </a:r>
            <a:r>
              <a:rPr lang="en-US" dirty="0" err="1" smtClean="0"/>
              <a:t>IntInterface</a:t>
            </a:r>
            <a:r>
              <a:rPr lang="en-US" dirty="0" smtClean="0"/>
              <a:t>()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intMethod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return x+1;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}  </a:t>
            </a:r>
            <a:br>
              <a:rPr lang="en-US" dirty="0" smtClean="0"/>
            </a:br>
            <a:r>
              <a:rPr lang="en-US" dirty="0" smtClean="0"/>
              <a:t> }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960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ever seen a private Constructor?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class Mystery {</a:t>
            </a:r>
          </a:p>
          <a:p>
            <a:pPr marL="0" indent="0">
              <a:buNone/>
            </a:pPr>
            <a:r>
              <a:rPr lang="en-US" dirty="0" smtClean="0"/>
              <a:t>  private Mystery() { /* */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r>
              <a:rPr lang="en-US" dirty="0" smtClean="0"/>
              <a:t>What happens if a constructor is private?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Why would you want this?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25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use a private constructor?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to ensure only one instance is created (Single-threaded)?</a:t>
            </a:r>
          </a:p>
          <a:p>
            <a:endParaRPr lang="en-US" dirty="0"/>
          </a:p>
          <a:p>
            <a:r>
              <a:rPr lang="en-US" dirty="0" smtClean="0"/>
              <a:t>Again, but if multiple threads?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61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kinds of Singletons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Eager</a:t>
            </a:r>
          </a:p>
          <a:p>
            <a:r>
              <a:rPr lang="en-US" dirty="0" smtClean="0"/>
              <a:t>Lazy</a:t>
            </a:r>
          </a:p>
          <a:p>
            <a:endParaRPr lang="en-US" dirty="0"/>
          </a:p>
          <a:p>
            <a:r>
              <a:rPr lang="en-US" dirty="0" smtClean="0"/>
              <a:t>Continue coding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352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5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0eff479b-9340-4051-bbb8-ee16ab6770ba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28851</TotalTime>
  <Words>431</Words>
  <Application>Microsoft Office PowerPoint</Application>
  <PresentationFormat>On-screen Show (4:3)</PresentationFormat>
  <Paragraphs>105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Agency FB</vt:lpstr>
      <vt:lpstr>Arial</vt:lpstr>
      <vt:lpstr>Calibri</vt:lpstr>
      <vt:lpstr>Consolas</vt:lpstr>
      <vt:lpstr>Tahoma</vt:lpstr>
      <vt:lpstr>Times New Roman</vt:lpstr>
      <vt:lpstr>Wingdings</vt:lpstr>
      <vt:lpstr>2_Network</vt:lpstr>
      <vt:lpstr>Week 2, Day 3: Threads</vt:lpstr>
      <vt:lpstr>Questions on Lab?</vt:lpstr>
      <vt:lpstr>Muddiest Point</vt:lpstr>
      <vt:lpstr>Lambda Expression Syntax</vt:lpstr>
      <vt:lpstr>Lambda Expression Syntax</vt:lpstr>
      <vt:lpstr>Have you ever seen a private Constructor?</vt:lpstr>
      <vt:lpstr>Singleton Pattern</vt:lpstr>
      <vt:lpstr>Two kinds of Singletons</vt:lpstr>
      <vt:lpstr>PowerPoint Presentation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969</cp:revision>
  <cp:lastPrinted>2016-12-13T20:58:43Z</cp:lastPrinted>
  <dcterms:created xsi:type="dcterms:W3CDTF">1999-09-06T21:32:20Z</dcterms:created>
  <dcterms:modified xsi:type="dcterms:W3CDTF">2016-12-13T21:07:47Z</dcterms:modified>
</cp:coreProperties>
</file>