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8"/>
  </p:notesMasterIdLst>
  <p:handoutMasterIdLst>
    <p:handoutMasterId r:id="rId9"/>
  </p:handoutMasterIdLst>
  <p:sldIdLst>
    <p:sldId id="320" r:id="rId2"/>
    <p:sldId id="359" r:id="rId3"/>
    <p:sldId id="373" r:id="rId4"/>
    <p:sldId id="372" r:id="rId5"/>
    <p:sldId id="374" r:id="rId6"/>
    <p:sldId id="354" r:id="rId7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02" autoAdjust="0"/>
    <p:restoredTop sz="86716" autoAdjust="0"/>
  </p:normalViewPr>
  <p:slideViewPr>
    <p:cSldViewPr>
      <p:cViewPr varScale="1">
        <p:scale>
          <a:sx n="72" d="100"/>
          <a:sy n="72" d="100"/>
        </p:scale>
        <p:origin x="18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15 December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12/15/2016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17q2 1-3,6-7,9-12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96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What was the muddiest point? (SE2811)
https://www.polleverywhere.com/free_text_polls/zIp2tH2IVWjXv4H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80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3, </a:t>
            </a:r>
            <a:r>
              <a:rPr lang="en-US" dirty="0" smtClean="0"/>
              <a:t>Day </a:t>
            </a:r>
            <a:r>
              <a:rPr lang="en-US" dirty="0"/>
              <a:t>3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Singleton Pattern (review)</a:t>
            </a:r>
          </a:p>
          <a:p>
            <a:pPr lvl="1"/>
            <a:r>
              <a:rPr lang="en-US" dirty="0" smtClean="0"/>
              <a:t>Factory Method Pattern</a:t>
            </a:r>
          </a:p>
          <a:p>
            <a:r>
              <a:rPr lang="en-US" dirty="0" smtClean="0"/>
              <a:t>Tomorrow</a:t>
            </a:r>
          </a:p>
          <a:p>
            <a:pPr lvl="1"/>
            <a:r>
              <a:rPr lang="en-US" dirty="0" smtClean="0"/>
              <a:t>Quiz at start of lab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on Lab?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2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3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Pattern</a:t>
            </a:r>
          </a:p>
          <a:p>
            <a:pPr lvl="1"/>
            <a:r>
              <a:rPr lang="en-US" dirty="0" smtClean="0"/>
              <a:t>Just like last quiz</a:t>
            </a:r>
          </a:p>
          <a:p>
            <a:r>
              <a:rPr lang="en-US" dirty="0" smtClean="0"/>
              <a:t>Creating and starting a timer</a:t>
            </a:r>
          </a:p>
          <a:p>
            <a:r>
              <a:rPr lang="en-US" dirty="0" smtClean="0"/>
              <a:t>Writing an anonymous inner class</a:t>
            </a:r>
          </a:p>
          <a:p>
            <a:r>
              <a:rPr lang="en-US" dirty="0" smtClean="0"/>
              <a:t>Singleton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0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Singleton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9101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MySingleton</a:t>
            </a:r>
            <a:r>
              <a:rPr lang="en-US" dirty="0" smtClean="0"/>
              <a:t>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private static </a:t>
            </a:r>
            <a:r>
              <a:rPr lang="en-US" dirty="0" err="1" smtClean="0"/>
              <a:t>MySingleton</a:t>
            </a:r>
            <a:r>
              <a:rPr lang="en-US" dirty="0" smtClean="0"/>
              <a:t> </a:t>
            </a:r>
            <a:r>
              <a:rPr lang="en-US" dirty="0" err="1" smtClean="0"/>
              <a:t>theInstance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private </a:t>
            </a:r>
            <a:r>
              <a:rPr lang="en-US" dirty="0" err="1" smtClean="0"/>
              <a:t>MySingleton</a:t>
            </a:r>
            <a:r>
              <a:rPr lang="en-US" dirty="0" smtClean="0"/>
              <a:t>(){/*…*/}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public static synchronized </a:t>
            </a:r>
            <a:r>
              <a:rPr lang="en-US" dirty="0" err="1" smtClean="0"/>
              <a:t>MySingleton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getInstance</a:t>
            </a:r>
            <a:r>
              <a:rPr lang="en-US" dirty="0" smtClean="0"/>
              <a:t>()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if(</a:t>
            </a:r>
            <a:r>
              <a:rPr lang="en-US" dirty="0" err="1" smtClean="0"/>
              <a:t>theInstance</a:t>
            </a:r>
            <a:r>
              <a:rPr lang="en-US" dirty="0" smtClean="0"/>
              <a:t> == null)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theInstance</a:t>
            </a:r>
            <a:r>
              <a:rPr lang="en-US" dirty="0" smtClean="0"/>
              <a:t> = new </a:t>
            </a:r>
            <a:r>
              <a:rPr lang="en-US" dirty="0" err="1" smtClean="0"/>
              <a:t>MySingleton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return </a:t>
            </a:r>
            <a:r>
              <a:rPr lang="en-US" dirty="0" err="1" smtClean="0"/>
              <a:t>theInstance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352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Singletons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singletons actually manage multiple instances. (e.g., Lab 3)</a:t>
            </a:r>
          </a:p>
          <a:p>
            <a:r>
              <a:rPr lang="en-US" dirty="0" smtClean="0"/>
              <a:t>But the constructor is still private, and the Singleton still makes sure duplicate singletons are not created</a:t>
            </a:r>
          </a:p>
          <a:p>
            <a:r>
              <a:rPr lang="en-US" dirty="0" smtClean="0"/>
              <a:t>This is very similar to the Flyweight pattern…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29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05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0eff479b-9340-4051-bbb8-ee16ab6770ba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28963</TotalTime>
  <Words>209</Words>
  <Application>Microsoft Office PowerPoint</Application>
  <PresentationFormat>On-screen Show (4:3)</PresentationFormat>
  <Paragraphs>61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Tahoma</vt:lpstr>
      <vt:lpstr>Times New Roman</vt:lpstr>
      <vt:lpstr>Wingdings</vt:lpstr>
      <vt:lpstr>2_Network</vt:lpstr>
      <vt:lpstr>Week 3, Day 3: Threads</vt:lpstr>
      <vt:lpstr>Questions on Lab?</vt:lpstr>
      <vt:lpstr>Quiz 3 topics</vt:lpstr>
      <vt:lpstr>Minimal Singleton</vt:lpstr>
      <vt:lpstr>A note on Singletons</vt:lpstr>
      <vt:lpstr>PowerPoint Presentation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974</cp:revision>
  <cp:lastPrinted>2016-12-15T20:50:25Z</cp:lastPrinted>
  <dcterms:created xsi:type="dcterms:W3CDTF">1999-09-06T21:32:20Z</dcterms:created>
  <dcterms:modified xsi:type="dcterms:W3CDTF">2016-12-15T22:27:00Z</dcterms:modified>
</cp:coreProperties>
</file>