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401" r:id="rId3"/>
    <p:sldId id="411" r:id="rId4"/>
    <p:sldId id="402" r:id="rId5"/>
    <p:sldId id="403" r:id="rId6"/>
    <p:sldId id="404" r:id="rId7"/>
    <p:sldId id="406" r:id="rId8"/>
    <p:sldId id="407" r:id="rId9"/>
    <p:sldId id="408" r:id="rId10"/>
    <p:sldId id="409" r:id="rId11"/>
    <p:sldId id="410" r:id="rId12"/>
    <p:sldId id="400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86716" autoAdjust="0"/>
  </p:normalViewPr>
  <p:slideViewPr>
    <p:cSldViewPr>
      <p:cViewPr varScale="1">
        <p:scale>
          <a:sx n="58" d="100"/>
          <a:sy n="58" d="100"/>
        </p:scale>
        <p:origin x="92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e.g. Consider the mess if the interface does not already exist for the class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 many to construct a new one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99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 to question 1: 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One answer</a:t>
            </a:r>
            <a:r>
              <a:rPr lang="en-US" b="1" baseline="0" dirty="0" smtClean="0"/>
              <a:t> to question 2: </a:t>
            </a:r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Helps organize: e.g., can put all beverage objects in the same data-structure</a:t>
            </a:r>
          </a:p>
          <a:p>
            <a:pPr lvl="1"/>
            <a:r>
              <a:rPr lang="en-US" dirty="0" smtClean="0"/>
              <a:t>Used when initializing super-class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is this useful?</a:t>
            </a:r>
          </a:p>
          <a:p>
            <a:pPr lvl="1"/>
            <a:r>
              <a:rPr lang="en-US" dirty="0" smtClean="0"/>
              <a:t>Can still get to specific &amp; useful method</a:t>
            </a:r>
          </a:p>
          <a:p>
            <a:pPr lvl="2"/>
            <a:r>
              <a:rPr lang="en-US" dirty="0" smtClean="0"/>
              <a:t>When creating the object</a:t>
            </a:r>
          </a:p>
          <a:p>
            <a:pPr lvl="2"/>
            <a:r>
              <a:rPr lang="en-US" dirty="0" smtClean="0"/>
              <a:t>By casting back to cream (leaves open question: Is it cream?)</a:t>
            </a:r>
          </a:p>
          <a:p>
            <a:pPr lvl="2"/>
            <a:r>
              <a:rPr lang="en-US" dirty="0" smtClean="0"/>
              <a:t>Test using </a:t>
            </a:r>
            <a:r>
              <a:rPr lang="en-US" dirty="0" err="1" smtClean="0"/>
              <a:t>instanceof</a:t>
            </a:r>
            <a:endParaRPr lang="en-US" dirty="0" smtClean="0"/>
          </a:p>
          <a:p>
            <a:pPr lvl="1"/>
            <a:r>
              <a:rPr lang="en-US" dirty="0" smtClean="0"/>
              <a:t>Can get more &amp; more specific about the object with multiple </a:t>
            </a:r>
            <a:r>
              <a:rPr lang="en-US" dirty="0" err="1" smtClean="0"/>
              <a:t>decos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Don’t need all the classes for all combinations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4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e.g. Consider the mess if the interface does not already exist for the class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 many to construct a new one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35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2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27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0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6, </a:t>
            </a:r>
            <a:r>
              <a:rPr lang="en-US" dirty="0" smtClean="0"/>
              <a:t>Day </a:t>
            </a:r>
            <a:r>
              <a:rPr lang="en-US" dirty="0" smtClean="0"/>
              <a:t>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Decorators</a:t>
            </a:r>
          </a:p>
          <a:p>
            <a:r>
              <a:rPr lang="en-US" dirty="0" smtClean="0"/>
              <a:t>Quiz on Thursday: Decorators</a:t>
            </a:r>
            <a:endParaRPr lang="en-US" dirty="0" smtClean="0"/>
          </a:p>
          <a:p>
            <a:r>
              <a:rPr lang="en-US" b="1" dirty="0" smtClean="0"/>
              <a:t>Half Exam 2 currently scheduled for Week 7 Thursday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interview drama on p. 104 in the text (Head First)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33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also has decorators – Your team of three could choose to explore this for the final project!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3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2804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decorators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decorators can be used to wrap an object.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80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Decorator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467600" cy="435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5" t="297" r="49081" b="85480"/>
          <a:stretch/>
        </p:blipFill>
        <p:spPr bwMode="auto">
          <a:xfrm>
            <a:off x="594049" y="1676400"/>
            <a:ext cx="2331096" cy="171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4" t="275" r="47839" b="86228"/>
          <a:stretch/>
        </p:blipFill>
        <p:spPr bwMode="auto">
          <a:xfrm>
            <a:off x="594049" y="3510163"/>
            <a:ext cx="2541037" cy="16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864567" y="3276600"/>
            <a:ext cx="678803" cy="5759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143000" y="1676400"/>
            <a:ext cx="178214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2034072" y="3048000"/>
            <a:ext cx="1775928" cy="20651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01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interview drama on p. 104 in the text (Head First)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8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selection: Do you like Java's I/O? Yes /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5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those who agree with you in defending your position!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like Java's I/O decorators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don't like Java's I/O decorators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6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car with a sunroof and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467600" cy="435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6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vs. Array of Add-ons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advantage of using your pattern?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34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vs. Array of Add-ons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99d77da-821c-4079-946b-98b0bc4865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37149</TotalTime>
  <Words>496</Words>
  <Application>Microsoft Office PowerPoint</Application>
  <PresentationFormat>On-screen Show (4:3)</PresentationFormat>
  <Paragraphs>135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2_Network</vt:lpstr>
      <vt:lpstr>Week 6, Day 2: Decorator</vt:lpstr>
      <vt:lpstr>How are decorators useful?</vt:lpstr>
      <vt:lpstr>Alternative Decorator Designs</vt:lpstr>
      <vt:lpstr>Downsides</vt:lpstr>
      <vt:lpstr>Forced selection: Do you like Java's I/O? Yes / No</vt:lpstr>
      <vt:lpstr>Join those who agree with you in defending your position!</vt:lpstr>
      <vt:lpstr>How to create a car with a sunroof and radio?</vt:lpstr>
      <vt:lpstr>Decorator vs. Array of Add-ons</vt:lpstr>
      <vt:lpstr>Decorator vs. Array of Add-ons</vt:lpstr>
      <vt:lpstr>Downsides</vt:lpstr>
      <vt:lpstr>Decorators in Python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1027</cp:revision>
  <cp:lastPrinted>2017-01-17T20:54:36Z</cp:lastPrinted>
  <dcterms:created xsi:type="dcterms:W3CDTF">1999-09-06T21:32:20Z</dcterms:created>
  <dcterms:modified xsi:type="dcterms:W3CDTF">2017-01-18T14:37:07Z</dcterms:modified>
</cp:coreProperties>
</file>