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73852" autoAdjust="0"/>
  </p:normalViewPr>
  <p:slideViewPr>
    <p:cSldViewPr>
      <p:cViewPr varScale="1">
        <p:scale>
          <a:sx n="27" d="100"/>
          <a:sy n="27" d="100"/>
        </p:scale>
        <p:origin x="7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https://www.extremetech.com/computing/190946-stop-obsessing-over-transistor-counts-theyre-a-terrible-way-of-comparing-chips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4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53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2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by a</a:t>
            </a:r>
            <a:r>
              <a:rPr lang="en-US" baseline="0" dirty="0" smtClean="0"/>
              <a:t> </a:t>
            </a:r>
            <a:r>
              <a:rPr lang="en-US" dirty="0" smtClean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14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8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– The data and “business logic” – how it works</a:t>
            </a:r>
          </a:p>
          <a:p>
            <a:r>
              <a:rPr lang="en-US" dirty="0" smtClean="0"/>
              <a:t>View – What the user sees</a:t>
            </a:r>
          </a:p>
          <a:p>
            <a:r>
              <a:rPr lang="en-US" dirty="0" smtClean="0"/>
              <a:t>Controller –</a:t>
            </a:r>
            <a:r>
              <a:rPr lang="en-US" baseline="0" dirty="0" smtClean="0"/>
              <a:t> Strategy for handling events / interface between Model and 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30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9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8, </a:t>
            </a:r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Command Pattern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Command Pattern practice?</a:t>
            </a:r>
          </a:p>
          <a:p>
            <a:r>
              <a:rPr lang="en-US" dirty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Why? What? How?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Example: Barnyard Simon for the Web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Question: Where should we use the command pattern</a:t>
            </a:r>
            <a:r>
              <a:rPr lang="en-US" dirty="0" smtClean="0">
                <a:sym typeface="Wingdings" panose="05000000000000000000" pitchFamily="2" charset="2"/>
              </a:rPr>
              <a:t>?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Tomorrow: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Quiz – Bring Laptop!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without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Make web version of Barnyard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programming – Representational State Transfer</a:t>
            </a:r>
          </a:p>
          <a:p>
            <a:r>
              <a:rPr lang="en-US" dirty="0" smtClean="0"/>
              <a:t>SOAP – Simple Object Access Protocol</a:t>
            </a:r>
          </a:p>
          <a:p>
            <a:r>
              <a:rPr lang="en-US" dirty="0" smtClean="0"/>
              <a:t>HTTP/2 – HTTP for an interactive web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36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go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View</a:t>
            </a:r>
          </a:p>
          <a:p>
            <a:r>
              <a:rPr lang="en-US" dirty="0" smtClean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0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Fever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patterns when you shouldn’t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might you apply patterns when you shouldn’t?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7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command?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function, treated as an object</a:t>
            </a:r>
          </a:p>
          <a:p>
            <a:r>
              <a:rPr lang="en-US" dirty="0" smtClean="0"/>
              <a:t>It has associated data</a:t>
            </a:r>
          </a:p>
          <a:p>
            <a:r>
              <a:rPr lang="en-US" dirty="0" smtClean="0"/>
              <a:t>This is known in Computer Science as a “closure”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4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MVC?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64226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support the user’s mental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6208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17910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3329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8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9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257800" y="2449995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2362200" y="4765741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2362200" y="2449995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905500" y="22330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099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72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77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168098" y="2673626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124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015698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401668" y="3072378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276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78750" y="3308866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5334000" y="4413766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29200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MVC?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787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69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05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402207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92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488886" y="4330796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742496" y="3719649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82917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state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78939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703900" y="2441728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842014" y="2097985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ser clicked, etc.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4572000" y="2556733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79454" y="2931899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        .     .        display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71685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540444" y="4146849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623538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649918" y="4118365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tate,        .            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 smtClean="0"/>
              <a:t>“MVC </a:t>
            </a:r>
            <a:r>
              <a:rPr lang="en-US" sz="4000" dirty="0"/>
              <a:t>decouples views and models </a:t>
            </a:r>
            <a:r>
              <a:rPr lang="en-US" sz="4000" dirty="0" smtClean="0"/>
              <a:t>by establishing </a:t>
            </a:r>
            <a:r>
              <a:rPr lang="en-US" sz="4000" dirty="0"/>
              <a:t>a subscribe/notify </a:t>
            </a:r>
            <a:r>
              <a:rPr lang="en-US" sz="4000" dirty="0" smtClean="0"/>
              <a:t>protocol between them [and]  </a:t>
            </a:r>
            <a:r>
              <a:rPr lang="en-US" sz="4000" dirty="0"/>
              <a:t>lets you attach </a:t>
            </a:r>
            <a:r>
              <a:rPr lang="en-US" sz="4000" dirty="0" smtClean="0"/>
              <a:t>multiple views </a:t>
            </a:r>
            <a:r>
              <a:rPr lang="en-US" sz="4000" dirty="0"/>
              <a:t>to a </a:t>
            </a:r>
            <a:r>
              <a:rPr lang="en-US" sz="4000" dirty="0" smtClean="0"/>
              <a:t>model”</a:t>
            </a:r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39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</a:t>
            </a:r>
            <a:r>
              <a:rPr lang="en-US" sz="2800" dirty="0"/>
              <a:t>MVC also lets you change the way a view responds to user input </a:t>
            </a:r>
            <a:r>
              <a:rPr lang="en-US" sz="2800" dirty="0" smtClean="0"/>
              <a:t>without changing </a:t>
            </a:r>
            <a:r>
              <a:rPr lang="en-US" sz="2800" dirty="0"/>
              <a:t>its visual presentation. You might want to change the way it </a:t>
            </a:r>
            <a:r>
              <a:rPr lang="en-US" sz="2800" dirty="0" smtClean="0"/>
              <a:t>responds to </a:t>
            </a:r>
            <a:r>
              <a:rPr lang="en-US" sz="2800" dirty="0"/>
              <a:t>the keyboard, for example, or have it use a pop-up menu instead of </a:t>
            </a:r>
            <a:r>
              <a:rPr lang="en-US" sz="2800" dirty="0" smtClean="0"/>
              <a:t>command keys</a:t>
            </a:r>
            <a:r>
              <a:rPr lang="en-US" sz="2800" dirty="0"/>
              <a:t>. MVC encapsulates the response mechanism in </a:t>
            </a:r>
            <a:r>
              <a:rPr lang="en-US" sz="2800" dirty="0" smtClean="0"/>
              <a:t>a Controller </a:t>
            </a:r>
            <a:r>
              <a:rPr lang="en-US" sz="2800" dirty="0"/>
              <a:t>object.</a:t>
            </a:r>
            <a:r>
              <a:rPr lang="en-US" sz="4000" dirty="0"/>
              <a:t>”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7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“Another feature of MVC is that views can be nested</a:t>
            </a:r>
            <a:r>
              <a:rPr lang="en-US" sz="4000" dirty="0" smtClean="0"/>
              <a:t>.”</a:t>
            </a:r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09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38713</TotalTime>
  <Words>573</Words>
  <Application>Microsoft Office PowerPoint</Application>
  <PresentationFormat>On-screen Show (4:3)</PresentationFormat>
  <Paragraphs>181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2_Network</vt:lpstr>
      <vt:lpstr>Week 8, Day 3</vt:lpstr>
      <vt:lpstr>What is a command?</vt:lpstr>
      <vt:lpstr>Why MVC?</vt:lpstr>
      <vt:lpstr>What is MVC?</vt:lpstr>
      <vt:lpstr>What is MVC (2)</vt:lpstr>
      <vt:lpstr>What is MVC? (3)</vt:lpstr>
      <vt:lpstr>MVC and Design Patterns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Pattern Fever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1061</cp:revision>
  <cp:lastPrinted>2017-02-02T20:40:23Z</cp:lastPrinted>
  <dcterms:created xsi:type="dcterms:W3CDTF">1999-09-06T21:32:20Z</dcterms:created>
  <dcterms:modified xsi:type="dcterms:W3CDTF">2017-02-02T21:08:33Z</dcterms:modified>
</cp:coreProperties>
</file>