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22" r:id="rId3"/>
    <p:sldId id="33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73852" autoAdjust="0"/>
  </p:normalViewPr>
  <p:slideViewPr>
    <p:cSldViewPr>
      <p:cViewPr varScale="1">
        <p:scale>
          <a:sx n="49" d="100"/>
          <a:sy n="49" d="100"/>
        </p:scale>
        <p:origin x="118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3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When would you want one class to stand in the place of another?  Be creative! There are at least four right answers!
https://www.polleverywhere.com/free_text_polls/wwqxsPqDMnnxUEF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2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3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9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6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2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3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6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Proxy Pattern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Friday: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Quiz – Bring Laptop!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Virtual Proxy provides all functionality of the 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5486400"/>
            <a:ext cx="713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Virtual Proxy </a:t>
            </a:r>
            <a:r>
              <a:rPr lang="en-US" dirty="0" smtClean="0"/>
              <a:t>controls access to the </a:t>
            </a:r>
            <a:r>
              <a:rPr lang="en-US" b="1" dirty="0" smtClean="0"/>
              <a:t>Real Subject</a:t>
            </a:r>
            <a:r>
              <a:rPr lang="en-US" dirty="0" smtClean="0"/>
              <a:t>, and is often</a:t>
            </a:r>
            <a:br>
              <a:rPr lang="en-US" dirty="0" smtClean="0"/>
            </a:br>
            <a:r>
              <a:rPr lang="en-US" dirty="0" smtClean="0"/>
              <a:t>responsible for creation of the </a:t>
            </a:r>
            <a:r>
              <a:rPr lang="en-US" b="1" dirty="0" smtClean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3999"/>
            <a:ext cx="6477000" cy="378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28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Remote </a:t>
            </a:r>
            <a:r>
              <a:rPr lang="en-US" sz="3200" dirty="0" smtClean="0"/>
              <a:t>Proxy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… will be discussed by Ryan and Luke</a:t>
            </a:r>
            <a:endParaRPr lang="en-US" sz="21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11</a:t>
            </a:fld>
            <a:endParaRPr lang="en-US"/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599" y="2514600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34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Proxy Pattern has many variations, but in 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96000" cy="239553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The Proxy Pattern uses an </a:t>
            </a:r>
            <a:r>
              <a:rPr lang="en-US" i="1" dirty="0" smtClean="0">
                <a:solidFill>
                  <a:srgbClr val="0070C0"/>
                </a:solidFill>
              </a:rPr>
              <a:t>proxy object</a:t>
            </a:r>
            <a:r>
              <a:rPr lang="en-US" dirty="0" smtClean="0">
                <a:solidFill>
                  <a:srgbClr val="0070C0"/>
                </a:solidFill>
              </a:rPr>
              <a:t> as a </a:t>
            </a:r>
            <a:r>
              <a:rPr lang="en-US" b="1" dirty="0" smtClean="0">
                <a:solidFill>
                  <a:srgbClr val="0070C0"/>
                </a:solidFill>
              </a:rPr>
              <a:t>surrogate</a:t>
            </a:r>
            <a:r>
              <a:rPr lang="en-US" dirty="0" smtClean="0">
                <a:solidFill>
                  <a:srgbClr val="0070C0"/>
                </a:solidFill>
              </a:rPr>
              <a:t> (aka </a:t>
            </a:r>
            <a:r>
              <a:rPr lang="en-US" b="1" dirty="0" smtClean="0">
                <a:solidFill>
                  <a:srgbClr val="0070C0"/>
                </a:solidFill>
              </a:rPr>
              <a:t>stand-in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placeholder</a:t>
            </a:r>
            <a:r>
              <a:rPr lang="en-US" dirty="0" smtClean="0">
                <a:solidFill>
                  <a:srgbClr val="0070C0"/>
                </a:solidFill>
              </a:rPr>
              <a:t>) that acts like another object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When might you do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828800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19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Generic Proxy Pattern: A </a:t>
            </a:r>
            <a:r>
              <a:rPr lang="en-US" sz="3200" dirty="0" smtClean="0"/>
              <a:t>Client</a:t>
            </a:r>
            <a:r>
              <a:rPr lang="en-US" sz="3200" b="0" dirty="0" smtClean="0"/>
              <a:t> programs to a </a:t>
            </a:r>
            <a:r>
              <a:rPr lang="en-US" sz="3200" dirty="0" smtClean="0"/>
              <a:t>Subject</a:t>
            </a:r>
            <a:r>
              <a:rPr lang="en-US" sz="3200" b="0" dirty="0" smtClean="0"/>
              <a:t>, which may be a </a:t>
            </a:r>
            <a:r>
              <a:rPr lang="en-US" sz="3200" dirty="0" err="1" smtClean="0"/>
              <a:t>RealSubject</a:t>
            </a:r>
            <a:r>
              <a:rPr lang="en-US" sz="3200" b="0" dirty="0" smtClean="0"/>
              <a:t> or a </a:t>
            </a:r>
            <a:r>
              <a:rPr lang="en-US" sz="3200" dirty="0" smtClean="0"/>
              <a:t>Proxy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61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Stub Proxy </a:t>
            </a:r>
            <a:r>
              <a:rPr lang="en-US" sz="3200" b="0" dirty="0" smtClean="0"/>
              <a:t>is a (temporary) placeholder for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73152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Sometimes the Real Subject is not available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For example: still under development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The </a:t>
            </a:r>
            <a:r>
              <a:rPr lang="en-US" sz="2800" b="1" dirty="0" smtClean="0"/>
              <a:t>Stub Proxy </a:t>
            </a:r>
            <a:r>
              <a:rPr lang="en-US" sz="2800" dirty="0" smtClean="0"/>
              <a:t>can provide implementation of the </a:t>
            </a:r>
            <a:r>
              <a:rPr lang="en-US" sz="2800" b="1" dirty="0" smtClean="0"/>
              <a:t>Subject</a:t>
            </a:r>
            <a:r>
              <a:rPr lang="en-US" sz="2800" dirty="0" smtClean="0"/>
              <a:t> interface to varying degrees: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allow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provide a complete emulation of the </a:t>
            </a:r>
            <a:r>
              <a:rPr lang="en-US" sz="2400" dirty="0" err="1" smtClean="0">
                <a:solidFill>
                  <a:srgbClr val="00B050"/>
                </a:solidFill>
              </a:rPr>
              <a:t>RealSubject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5</a:t>
            </a:fld>
            <a:endParaRPr lang="en-US"/>
          </a:p>
        </p:txBody>
      </p:sp>
      <p:pic>
        <p:nvPicPr>
          <p:cNvPr id="3075" name="Picture 3" descr="C:\Documents and Settings\hornick\Local Settings\Temporary Internet Files\Content.IE5\ZZZZHQO6\MCj00787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752600"/>
            <a:ext cx="1672875" cy="3248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44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Proxy – the Real Subject emulator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85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restricted by access rights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Protection Proxy provides predefined access to certain functionality implemented by the Real Subject,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Purposely limited by the access rights built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into the Protection Proxy</a:t>
            </a:r>
          </a:p>
          <a:p>
            <a:pPr marL="1096962" lvl="2" indent="-457200"/>
            <a:r>
              <a:rPr lang="en-US" sz="2100" dirty="0" smtClean="0">
                <a:solidFill>
                  <a:srgbClr val="00B050"/>
                </a:solidFill>
              </a:rPr>
              <a:t>For example, the ability to </a:t>
            </a:r>
            <a:r>
              <a:rPr lang="en-US" sz="2100" b="1" dirty="0" smtClean="0">
                <a:solidFill>
                  <a:srgbClr val="C00000"/>
                </a:solidFill>
              </a:rPr>
              <a:t>query</a:t>
            </a:r>
            <a:r>
              <a:rPr lang="en-US" sz="2100" dirty="0" smtClean="0">
                <a:solidFill>
                  <a:srgbClr val="00B050"/>
                </a:solidFill>
              </a:rPr>
              <a:t> (but not </a:t>
            </a:r>
            <a:r>
              <a:rPr lang="en-US" sz="2100" b="1" dirty="0" smtClean="0">
                <a:solidFill>
                  <a:srgbClr val="C00000"/>
                </a:solidFill>
              </a:rPr>
              <a:t>modify</a:t>
            </a:r>
            <a:r>
              <a:rPr lang="en-US" sz="2100" dirty="0" smtClean="0">
                <a:solidFill>
                  <a:srgbClr val="00B050"/>
                </a:solidFill>
              </a:rPr>
              <a:t>) a protected database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7</a:t>
            </a:fld>
            <a:endParaRPr lang="en-US"/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743200"/>
            <a:ext cx="2880966" cy="2509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66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limits access to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7086600" cy="414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4108" y="3761601"/>
            <a:ext cx="1372492" cy="276999"/>
          </a:xfrm>
          <a:prstGeom prst="rect">
            <a:avLst/>
          </a:prstGeom>
          <a:solidFill>
            <a:srgbClr val="ECE8E0"/>
          </a:solidFill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ProtectionProxy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489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Virtual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expensive to create or use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</a:t>
            </a:r>
            <a:r>
              <a:rPr lang="en-US" sz="2800" b="1" dirty="0" smtClean="0"/>
              <a:t>Virtual Proxy</a:t>
            </a:r>
            <a:r>
              <a:rPr lang="en-US" sz="2800" dirty="0" smtClean="0"/>
              <a:t> provides access to all of the functionality implemented by </a:t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b="1" dirty="0" smtClean="0"/>
              <a:t>Real Subject</a:t>
            </a:r>
            <a:r>
              <a:rPr lang="en-US" sz="2800" dirty="0" smtClean="0"/>
              <a:t>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More </a:t>
            </a:r>
            <a:r>
              <a:rPr lang="en-US" sz="2400" dirty="0" err="1" smtClean="0">
                <a:solidFill>
                  <a:srgbClr val="00B050"/>
                </a:solidFill>
              </a:rPr>
              <a:t>quicky</a:t>
            </a:r>
            <a:r>
              <a:rPr lang="en-US" sz="2400" dirty="0" smtClean="0">
                <a:solidFill>
                  <a:srgbClr val="00B050"/>
                </a:solidFill>
              </a:rPr>
              <a:t>/cheaply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Acts as a surrogate until the </a:t>
            </a:r>
            <a:r>
              <a:rPr lang="en-US" sz="2400" b="1" dirty="0" smtClean="0">
                <a:solidFill>
                  <a:srgbClr val="00B050"/>
                </a:solidFill>
              </a:rPr>
              <a:t>Real Subject </a:t>
            </a:r>
            <a:r>
              <a:rPr lang="en-US" sz="2400" dirty="0" smtClean="0">
                <a:solidFill>
                  <a:srgbClr val="00B050"/>
                </a:solidFill>
              </a:rPr>
              <a:t>becomes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9</a:t>
            </a:fld>
            <a:endParaRPr lang="en-US"/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6162" y="2514600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82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7b591e-1430-4a9b-8f67-227d7057ff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38842</TotalTime>
  <Words>272</Words>
  <Application>Microsoft Office PowerPoint</Application>
  <PresentationFormat>On-screen Show (4:3)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2_Network</vt:lpstr>
      <vt:lpstr>Week 9, Day 2</vt:lpstr>
      <vt:lpstr>The Proxy Pattern has many variations, but in general:</vt:lpstr>
      <vt:lpstr>PowerPoint Presentation</vt:lpstr>
      <vt:lpstr>Generic Proxy Pattern: A Client programs to a Subject, which may be a RealSubject or a Proxy</vt:lpstr>
      <vt:lpstr>The Stub Proxy is a (temporary) placeholder for the Real Subject</vt:lpstr>
      <vt:lpstr>Stub Proxy – the Real Subject emulator</vt:lpstr>
      <vt:lpstr>The Protection Proxy controls access to a resource (the Real Subject) that is restricted by access rights</vt:lpstr>
      <vt:lpstr>The Protection Proxy limits access to the Real Subject</vt:lpstr>
      <vt:lpstr>The Virtual Proxy controls access to a resource (the Real Subject) that is expensive to create or use</vt:lpstr>
      <vt:lpstr>The Virtual Proxy provides all functionality of the Real Subject</vt:lpstr>
      <vt:lpstr>The Remote Proxy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1065</cp:revision>
  <cp:lastPrinted>2017-02-02T20:40:23Z</cp:lastPrinted>
  <dcterms:created xsi:type="dcterms:W3CDTF">1999-09-06T21:32:20Z</dcterms:created>
  <dcterms:modified xsi:type="dcterms:W3CDTF">2017-02-07T22:47:34Z</dcterms:modified>
</cp:coreProperties>
</file>