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 autoAdjust="0"/>
    <p:restoredTop sz="95934" autoAdjust="0"/>
  </p:normalViewPr>
  <p:slideViewPr>
    <p:cSldViewPr snapToGrid="0">
      <p:cViewPr varScale="1">
        <p:scale>
          <a:sx n="78" d="100"/>
          <a:sy n="78" d="100"/>
        </p:scale>
        <p:origin x="8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</a:t>
            </a:r>
            <a:r>
              <a:rPr lang="en-US" baseline="0" dirty="0"/>
              <a:t> </a:t>
            </a:r>
            <a:r>
              <a:rPr lang="en-US" dirty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– The data and “business logic” – how it works</a:t>
            </a:r>
          </a:p>
          <a:p>
            <a:r>
              <a:rPr lang="en-US" dirty="0"/>
              <a:t>View – What the user sees</a:t>
            </a:r>
          </a:p>
          <a:p>
            <a:r>
              <a:rPr lang="en-US" dirty="0"/>
              <a:t>Controller –</a:t>
            </a:r>
            <a:r>
              <a:rPr lang="en-US" baseline="0" dirty="0"/>
              <a:t> Strategy for handling events / interface between Model and 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11. MVC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Josiah Yoder)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“Another feature of MVC is that views can be nested.”</a:t>
            </a:r>
          </a:p>
          <a:p>
            <a:pPr marL="0" indent="0">
              <a:buNone/>
            </a:pPr>
            <a:r>
              <a:rPr lang="en-US" sz="4000" dirty="0"/>
              <a:t>What design pattern is this?</a:t>
            </a:r>
          </a:p>
        </p:txBody>
      </p:sp>
    </p:spTree>
    <p:extLst>
      <p:ext uri="{BB962C8B-B14F-4D97-AF65-F5344CB8AC3E}">
        <p14:creationId xmlns:p14="http://schemas.microsoft.com/office/powerpoint/2010/main" val="3519358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without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0955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7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Make web version of Barnyard Simon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programming – Representational State Transfer</a:t>
            </a:r>
          </a:p>
          <a:p>
            <a:r>
              <a:rPr lang="en-US" dirty="0"/>
              <a:t>SOAP – Simple Object Access Protocol</a:t>
            </a:r>
          </a:p>
          <a:p>
            <a:r>
              <a:rPr lang="en-US" dirty="0"/>
              <a:t>HTTP/2 – HTTP for an interactive web</a:t>
            </a:r>
          </a:p>
        </p:txBody>
      </p:sp>
    </p:spTree>
    <p:extLst>
      <p:ext uri="{BB962C8B-B14F-4D97-AF65-F5344CB8AC3E}">
        <p14:creationId xmlns:p14="http://schemas.microsoft.com/office/powerpoint/2010/main" val="5606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go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r>
              <a:rPr lang="en-US" dirty="0"/>
              <a:t>View</a:t>
            </a:r>
          </a:p>
          <a:p>
            <a:r>
              <a:rPr lang="en-US" dirty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Store Sequence</a:t>
            </a:r>
          </a:p>
          <a:p>
            <a:pPr lvl="1"/>
            <a:r>
              <a:rPr lang="en-US" dirty="0"/>
              <a:t>Determine next correct answer</a:t>
            </a:r>
          </a:p>
          <a:p>
            <a:pPr lvl="1"/>
            <a:r>
              <a:rPr lang="en-US" dirty="0"/>
              <a:t>Store Current position</a:t>
            </a:r>
          </a:p>
          <a:p>
            <a:pPr lvl="1"/>
            <a:r>
              <a:rPr lang="en-US" dirty="0"/>
              <a:t>Store Scores</a:t>
            </a:r>
          </a:p>
          <a:p>
            <a:pPr lvl="1"/>
            <a:r>
              <a:rPr lang="en-US" dirty="0"/>
              <a:t>Display scores</a:t>
            </a:r>
          </a:p>
          <a:p>
            <a:pPr lvl="1"/>
            <a:r>
              <a:rPr lang="en-US" dirty="0"/>
              <a:t>Play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Respond to user selecting an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2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5918"/>
            <a:ext cx="7543800" cy="1295400"/>
          </a:xfrm>
        </p:spPr>
        <p:txBody>
          <a:bodyPr>
            <a:normAutofit/>
          </a:bodyPr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411662"/>
          </a:xfrm>
        </p:spPr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Model-View-Controller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Why? What? How?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Example: Barnyard Simon for the Web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Question: Where should we use the command pattern?</a:t>
            </a:r>
          </a:p>
        </p:txBody>
      </p:sp>
    </p:spTree>
    <p:extLst>
      <p:ext uri="{BB962C8B-B14F-4D97-AF65-F5344CB8AC3E}">
        <p14:creationId xmlns:p14="http://schemas.microsoft.com/office/powerpoint/2010/main" val="49402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72" y="1900516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support the user’s mental model</a:t>
            </a:r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2" y="2434937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144" y="6312178"/>
            <a:ext cx="652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4686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853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362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781800" y="2449996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886200" y="4765742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6201" y="2449996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429500" y="22331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375690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5623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96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01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92099" y="2673627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4648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539699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25668" y="3072379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800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02750" y="3308867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858000" y="4413767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553201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75080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(3)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11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3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229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926208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6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7012886" y="4330797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266496" y="3719650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6918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940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227901" y="2441729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366014" y="2097986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clicked, etc.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6096000" y="2556734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03454" y="2931900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        .     .        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5686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064445" y="4146850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147539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173918" y="4118366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state,        .             please</a:t>
            </a:r>
          </a:p>
        </p:txBody>
      </p:sp>
    </p:spTree>
    <p:extLst>
      <p:ext uri="{BB962C8B-B14F-4D97-AF65-F5344CB8AC3E}">
        <p14:creationId xmlns:p14="http://schemas.microsoft.com/office/powerpoint/2010/main" val="306735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[and[  lets you attach multiple views to a model”</a:t>
            </a:r>
          </a:p>
          <a:p>
            <a:pPr marL="0" indent="0">
              <a:buNone/>
            </a:pPr>
            <a:r>
              <a:rPr lang="en-US" sz="4000" dirty="0"/>
              <a:t>What design pattern is this?</a:t>
            </a:r>
          </a:p>
        </p:txBody>
      </p:sp>
    </p:spTree>
    <p:extLst>
      <p:ext uri="{BB962C8B-B14F-4D97-AF65-F5344CB8AC3E}">
        <p14:creationId xmlns:p14="http://schemas.microsoft.com/office/powerpoint/2010/main" val="329287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</a:t>
            </a:r>
            <a:r>
              <a:rPr lang="en-US" dirty="0"/>
              <a:t>MVC also lets you change the way a view responds to user input without changing its visual presentation. You might want to change the way it responds to the keyboard, for example, or have it use a pop-up menu instead of command keys. MVC encapsulates the response mechanism in a Controller object.</a:t>
            </a:r>
            <a:r>
              <a:rPr lang="en-US" sz="4000" dirty="0"/>
              <a:t>”</a:t>
            </a:r>
          </a:p>
          <a:p>
            <a:pPr marL="0" indent="0">
              <a:buNone/>
            </a:pPr>
            <a:r>
              <a:rPr lang="en-US" sz="4000" dirty="0"/>
              <a:t>What design pattern is this?</a:t>
            </a:r>
          </a:p>
        </p:txBody>
      </p:sp>
    </p:spTree>
    <p:extLst>
      <p:ext uri="{BB962C8B-B14F-4D97-AF65-F5344CB8AC3E}">
        <p14:creationId xmlns:p14="http://schemas.microsoft.com/office/powerpoint/2010/main" val="32406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[and[  lets you attach multiple views to a model”</a:t>
            </a:r>
          </a:p>
          <a:p>
            <a:pPr marL="0" indent="0">
              <a:buNone/>
            </a:pPr>
            <a:r>
              <a:rPr lang="en-US" sz="4000" dirty="0"/>
              <a:t>What design pattern is this?</a:t>
            </a:r>
          </a:p>
        </p:txBody>
      </p:sp>
    </p:spTree>
    <p:extLst>
      <p:ext uri="{BB962C8B-B14F-4D97-AF65-F5344CB8AC3E}">
        <p14:creationId xmlns:p14="http://schemas.microsoft.com/office/powerpoint/2010/main" val="157787232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9195</TotalTime>
  <Words>519</Words>
  <Application>Microsoft Office PowerPoint</Application>
  <PresentationFormat>Widescreen</PresentationFormat>
  <Paragraphs>129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Depth</vt:lpstr>
      <vt:lpstr> 11. MVC</vt:lpstr>
      <vt:lpstr>Model-View-Controller</vt:lpstr>
      <vt:lpstr>Why MVC?</vt:lpstr>
      <vt:lpstr>What is MVC?</vt:lpstr>
      <vt:lpstr>What is MVC (2)</vt:lpstr>
      <vt:lpstr>What is MVC? (3)</vt:lpstr>
      <vt:lpstr>MVC and Design Patterns</vt:lpstr>
      <vt:lpstr>MVC and Design Patterns</vt:lpstr>
      <vt:lpstr>MVC and Design Patterns</vt:lpstr>
      <vt:lpstr>MVC and Design Patterns</vt:lpstr>
      <vt:lpstr>Simon without MVC</vt:lpstr>
      <vt:lpstr>Goal: Make web version of Barnyard Simon</vt:lpstr>
      <vt:lpstr>What will go where?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Josiah Yoder</cp:lastModifiedBy>
  <cp:revision>232</cp:revision>
  <dcterms:created xsi:type="dcterms:W3CDTF">2014-08-01T20:24:53Z</dcterms:created>
  <dcterms:modified xsi:type="dcterms:W3CDTF">2018-02-12T16:38:41Z</dcterms:modified>
</cp:coreProperties>
</file>