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81" d="100"/>
          <a:sy n="81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11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705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58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 dirty="0">
                <a:solidFill>
                  <a:schemeClr val="bg1"/>
                </a:solidFill>
                <a:latin typeface="Corbel"/>
              </a:rPr>
              <a:t>
13. 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850730"/>
            <a:ext cx="9143640" cy="753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9FDBE7"/>
                </a:solidFill>
                <a:latin typeface="Corbel"/>
              </a:rPr>
              <a:t>SE2811 Software Component Design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400" y="212040"/>
            <a:ext cx="7829640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Component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or Composite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2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2">
                                            <p:txEl>
                                              <p:pRg st="24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32">
                                            <p:txEl>
                                              <p:pRg st="36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8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2">
                                            <p:txEl>
                                              <p:pRg st="80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85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32">
                                            <p:txEl>
                                              <p:pRg st="85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69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2">
                                            <p:txEl>
                                              <p:pRg st="169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42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232">
                                            <p:txEl>
                                              <p:pRg st="242" end="2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74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2">
                                            <p:txEl>
                                              <p:pRg st="274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93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5" dur="500"/>
                                        <p:tgtEl>
                                          <p:spTgt spid="232">
                                            <p:txEl>
                                              <p:pRg st="293" end="3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07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8" dur="500"/>
                                        <p:tgtEl>
                                          <p:spTgt spid="232">
                                            <p:txEl>
                                              <p:pRg st="307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cohesion/type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5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5">
                                            <p:txEl>
                                              <p:pRg st="1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35">
                                            <p:txEl>
                                              <p:pRg st="44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5">
                                            <p:txEl>
                                              <p:pRg st="96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77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235">
                                            <p:txEl>
                                              <p:pRg st="177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4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5">
                                            <p:txEl>
                                              <p:pRg st="241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80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235">
                                            <p:txEl>
                                              <p:pRg st="280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26" end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5">
                                            <p:txEl>
                                              <p:pRg st="326" end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8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28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47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</a:t>
            </a:r>
            <a:r>
              <a:rPr lang="en-US" sz="3200" dirty="0" err="1">
                <a:solidFill>
                  <a:schemeClr val="bg1"/>
                </a:solidFill>
                <a:latin typeface="Corbel"/>
              </a:rPr>
              <a:t>heirarchies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4" y="202320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8" name="CustomShape 17"/>
          <p:cNvSpPr/>
          <p:nvPr/>
        </p:nvSpPr>
        <p:spPr>
          <a:xfrm>
            <a:off x="1151640" y="4648320"/>
            <a:ext cx="4495320" cy="158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8D8B5"/>
                </a:solidFill>
                <a:latin typeface="Corbel"/>
              </a:rPr>
              <a:t>This pattern allows clients to treat individual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Parts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and compositions of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Composites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uniformly. 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5" name="CustomShape 7"/>
          <p:cNvSpPr/>
          <p:nvPr/>
        </p:nvSpPr>
        <p:spPr>
          <a:xfrm>
            <a:off x="6400800" y="1828800"/>
            <a:ext cx="4868562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You want to build a new computer. Let’s configure the computer as a system of hierarchical components.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H="1">
            <a:off x="6841080" y="4286520"/>
            <a:ext cx="429120" cy="2941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4" name="CustomShape 26"/>
          <p:cNvSpPr/>
          <p:nvPr/>
        </p:nvSpPr>
        <p:spPr>
          <a:xfrm>
            <a:off x="3263040" y="2362320"/>
            <a:ext cx="13654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C7E292"/>
                </a:solidFill>
                <a:latin typeface="Corbel"/>
              </a:rPr>
              <a:t>composite</a:t>
            </a:r>
            <a:endParaRPr/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680" y="1676520"/>
            <a:ext cx="5590800" cy="3524040"/>
          </a:xfrm>
          <a:prstGeom prst="rect">
            <a:avLst/>
          </a:prstGeom>
          <a:ln w="9360">
            <a:noFill/>
          </a:ln>
        </p:spPr>
      </p:pic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066680" y="1751400"/>
            <a:ext cx="1447560" cy="533160"/>
          </a:xfrm>
          <a:prstGeom prst="rect">
            <a:avLst/>
          </a:prstGeom>
          <a:solidFill>
            <a:srgbClr val="41AEBD"/>
          </a:solidFill>
          <a:ln w="12600">
            <a:solidFill>
              <a:srgbClr val="30808B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orbel"/>
              </a:rPr>
              <a:t>Client  app</a:t>
            </a:r>
            <a:endParaRPr/>
          </a:p>
        </p:txBody>
      </p:sp>
      <p:sp>
        <p:nvSpPr>
          <p:cNvPr id="219" name="CustomShape 3"/>
          <p:cNvSpPr/>
          <p:nvPr/>
        </p:nvSpPr>
        <p:spPr>
          <a:xfrm>
            <a:off x="585000" y="2516040"/>
            <a:ext cx="2057040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manipulate objects in the composition by calling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add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(),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remove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(), and context-specific operations.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172440" y="1911240"/>
            <a:ext cx="2742840" cy="209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C7E292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 err="1">
                <a:solidFill>
                  <a:srgbClr val="C7E292"/>
                </a:solidFill>
                <a:latin typeface="Corbel"/>
              </a:rPr>
              <a:t>getChildren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1905120" y="5257800"/>
            <a:ext cx="3123720" cy="1549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 .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7377120" y="5504040"/>
            <a:ext cx="4374156" cy="130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Composite</a:t>
            </a:r>
            <a:r>
              <a:rPr lang="en-US" dirty="0">
                <a:solidFill>
                  <a:srgbClr val="D9D9D9"/>
                </a:solidFill>
                <a:latin typeface="Corbel"/>
              </a:rPr>
              <a:t> defines the behavior of those </a:t>
            </a:r>
            <a:r>
              <a:rPr lang="en-US" b="1" dirty="0">
                <a:solidFill>
                  <a:srgbClr val="D9D9D9"/>
                </a:solidFill>
                <a:latin typeface="Corbel"/>
              </a:rPr>
              <a:t>Components</a:t>
            </a:r>
            <a:r>
              <a:rPr lang="en-US" dirty="0">
                <a:solidFill>
                  <a:srgbClr val="D9D9D9"/>
                </a:solidFill>
                <a:latin typeface="Corbel"/>
              </a:rPr>
              <a:t> having children and stores the child </a:t>
            </a:r>
            <a:r>
              <a:rPr lang="en-US" b="1" dirty="0">
                <a:solidFill>
                  <a:srgbClr val="D9D9D9"/>
                </a:solidFill>
                <a:latin typeface="Corbel"/>
              </a:rPr>
              <a:t>Components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sp>
        <p:nvSpPr>
          <p:cNvPr id="224" name="CustomShape 8"/>
          <p:cNvSpPr/>
          <p:nvPr/>
        </p:nvSpPr>
        <p:spPr>
          <a:xfrm flipV="1">
            <a:off x="2514600" y="2010960"/>
            <a:ext cx="2514240" cy="6480"/>
          </a:xfrm>
          <a:prstGeom prst="straightConnector1">
            <a:avLst/>
          </a:prstGeom>
          <a:noFill/>
          <a:ln w="38160">
            <a:solidFill>
              <a:srgbClr val="486B2E"/>
            </a:solidFill>
            <a:custDash>
              <a:ds d="424000" sp="318000"/>
            </a:custDash>
            <a:miter/>
            <a:tailEnd type="arrow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One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1700280" y="2133720"/>
            <a:ext cx="8959320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public interface Component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public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public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public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getPrice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Composite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Component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Composite 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//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ctor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details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 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731</Words>
  <Application>Microsoft Office PowerPoint</Application>
  <PresentationFormat>Widescreen</PresentationFormat>
  <Paragraphs>155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Corbel</vt:lpstr>
      <vt:lpstr>Courier New</vt:lpstr>
      <vt:lpstr>DejaVu Sans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Josiah Yoder</cp:lastModifiedBy>
  <cp:revision>17</cp:revision>
  <dcterms:modified xsi:type="dcterms:W3CDTF">2018-02-06T14:51:52Z</dcterms:modified>
</cp:coreProperties>
</file>