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81" d="100"/>
          <a:sy n="81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 dirty="0">
                <a:solidFill>
                  <a:schemeClr val="bg1"/>
                </a:solidFill>
                <a:latin typeface="Corbel"/>
              </a:rPr>
              <a:t>
16a.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850730"/>
            <a:ext cx="9143640" cy="753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SE2811 Software Component Design</a:t>
            </a:r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Yoder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5D6A8-8AAF-4A98-9E48-762C0247E0EC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Concrete strategy is coupled to the host object</a:t>
            </a:r>
          </a:p>
          <a:p>
            <a:r>
              <a:rPr lang="en-US" dirty="0">
                <a:solidFill>
                  <a:schemeClr val="bg1"/>
                </a:solidFill>
              </a:rPr>
              <a:t>Multiple instances of the strategies clutter memory. </a:t>
            </a:r>
          </a:p>
          <a:p>
            <a:r>
              <a:rPr lang="en-US" dirty="0">
                <a:solidFill>
                  <a:schemeClr val="bg1"/>
                </a:solidFill>
              </a:rPr>
              <a:t>It's not clear what the strategies should do and </a:t>
            </a:r>
          </a:p>
          <a:p>
            <a:r>
              <a:rPr lang="en-US" dirty="0">
                <a:solidFill>
                  <a:schemeClr val="bg1"/>
                </a:solidFill>
              </a:rPr>
              <a:t>Client code must understand all strategies</a:t>
            </a:r>
          </a:p>
          <a:p>
            <a:r>
              <a:rPr lang="en-US" dirty="0">
                <a:solidFill>
                  <a:schemeClr val="bg1"/>
                </a:solidFill>
              </a:rPr>
              <a:t>Strategies might not need all data passed in the interface. </a:t>
            </a:r>
          </a:p>
          <a:p>
            <a:r>
              <a:rPr lang="en-US" dirty="0">
                <a:solidFill>
                  <a:schemeClr val="bg1"/>
                </a:solidFill>
              </a:rPr>
              <a:t>User needs to understand the strategies available </a:t>
            </a:r>
          </a:p>
          <a:p>
            <a:r>
              <a:rPr lang="en-US" dirty="0">
                <a:solidFill>
                  <a:schemeClr val="bg1"/>
                </a:solidFill>
              </a:rPr>
              <a:t>You can only have one strategy</a:t>
            </a:r>
          </a:p>
          <a:p>
            <a:r>
              <a:rPr lang="en-US" dirty="0">
                <a:solidFill>
                  <a:schemeClr val="bg1"/>
                </a:solidFill>
              </a:rPr>
              <a:t>Strategy leads to duplicate code.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D726E-CF2E-4C21-B5C8-6758B3E4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Which are the worst disadvantages of the strategy pattern?</a:t>
            </a:r>
          </a:p>
        </p:txBody>
      </p:sp>
    </p:spTree>
    <p:extLst>
      <p:ext uri="{BB962C8B-B14F-4D97-AF65-F5344CB8AC3E}">
        <p14:creationId xmlns:p14="http://schemas.microsoft.com/office/powerpoint/2010/main" val="14981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Corbel</vt:lpstr>
      <vt:lpstr>DejaVu Sans</vt:lpstr>
      <vt:lpstr>StarSymbol</vt:lpstr>
      <vt:lpstr>Times New Roman</vt:lpstr>
      <vt:lpstr>Office Theme</vt:lpstr>
      <vt:lpstr>PowerPoint Presentation</vt:lpstr>
      <vt:lpstr>Which are the worst disadvantages of the strategy pattern?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Josiah Yoder</cp:lastModifiedBy>
  <cp:revision>20</cp:revision>
  <dcterms:modified xsi:type="dcterms:W3CDTF">2018-02-13T19:21:15Z</dcterms:modified>
</cp:coreProperties>
</file>