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7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54" r:id="rId1"/>
  </p:sldMasterIdLst>
  <p:notesMasterIdLst>
    <p:notesMasterId r:id="rId23"/>
  </p:notesMasterIdLst>
  <p:sldIdLst>
    <p:sldId id="256" r:id="rId2"/>
    <p:sldId id="302" r:id="rId3"/>
    <p:sldId id="276" r:id="rId4"/>
    <p:sldId id="288" r:id="rId5"/>
    <p:sldId id="303" r:id="rId6"/>
    <p:sldId id="298" r:id="rId7"/>
    <p:sldId id="301" r:id="rId8"/>
    <p:sldId id="289" r:id="rId9"/>
    <p:sldId id="290" r:id="rId10"/>
    <p:sldId id="281" r:id="rId11"/>
    <p:sldId id="262" r:id="rId12"/>
    <p:sldId id="291" r:id="rId13"/>
    <p:sldId id="263" r:id="rId14"/>
    <p:sldId id="292" r:id="rId15"/>
    <p:sldId id="293" r:id="rId16"/>
    <p:sldId id="294" r:id="rId17"/>
    <p:sldId id="295" r:id="rId18"/>
    <p:sldId id="297" r:id="rId19"/>
    <p:sldId id="296" r:id="rId20"/>
    <p:sldId id="259" r:id="rId21"/>
    <p:sldId id="286" r:id="rId22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554" autoAdjust="0"/>
    <p:restoredTop sz="87801" autoAdjust="0"/>
  </p:normalViewPr>
  <p:slideViewPr>
    <p:cSldViewPr snapToGrid="0">
      <p:cViewPr varScale="1">
        <p:scale>
          <a:sx n="55" d="100"/>
          <a:sy n="55" d="100"/>
        </p:scale>
        <p:origin x="76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2664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hyperlink" Target="https://faculty-web.msoe.edu/yoder/se2811/" TargetMode="Externa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5" Type="http://schemas.openxmlformats.org/officeDocument/2006/relationships/hyperlink" Target="https://faculty-web.msoe.edu/yoder/se2811/" TargetMode="External"/><Relationship Id="rId4" Type="http://schemas.openxmlformats.org/officeDocument/2006/relationships/image" Target="../media/image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331D9D7-DF80-4D40-A426-B04DDAC44013}" type="doc">
      <dgm:prSet loTypeId="urn:microsoft.com/office/officeart/2005/8/layout/funnel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240430B-B4BB-CD4C-8BAB-D4971B1BD517}">
      <dgm:prSet phldrT="[Text]" custT="1"/>
      <dgm:spPr/>
      <dgm:t>
        <a:bodyPr/>
        <a:lstStyle/>
        <a:p>
          <a:r>
            <a:rPr lang="en-US" sz="2000" dirty="0"/>
            <a:t>Algorithms CS 2852</a:t>
          </a:r>
        </a:p>
      </dgm:t>
    </dgm:pt>
    <dgm:pt modelId="{909CE96B-0518-6F4C-95D5-5A790F4D6BEE}" type="parTrans" cxnId="{1BFE4DF4-BCD6-5A4E-94B3-023A77C431D1}">
      <dgm:prSet/>
      <dgm:spPr/>
      <dgm:t>
        <a:bodyPr/>
        <a:lstStyle/>
        <a:p>
          <a:endParaRPr lang="en-US"/>
        </a:p>
      </dgm:t>
    </dgm:pt>
    <dgm:pt modelId="{C0D22B81-C002-704E-A863-BF5E5FF91AA0}" type="sibTrans" cxnId="{1BFE4DF4-BCD6-5A4E-94B3-023A77C431D1}">
      <dgm:prSet/>
      <dgm:spPr/>
      <dgm:t>
        <a:bodyPr/>
        <a:lstStyle/>
        <a:p>
          <a:endParaRPr lang="en-US"/>
        </a:p>
      </dgm:t>
    </dgm:pt>
    <dgm:pt modelId="{A1C43533-96B9-5D49-86E6-B7A2595DA654}">
      <dgm:prSet phldrT="[Text]" custT="1"/>
      <dgm:spPr/>
      <dgm:t>
        <a:bodyPr/>
        <a:lstStyle/>
        <a:p>
          <a:r>
            <a:rPr lang="en-US" sz="1600" dirty="0"/>
            <a:t>Requirements </a:t>
          </a:r>
          <a:endParaRPr lang="en-US" sz="2000" dirty="0"/>
        </a:p>
        <a:p>
          <a:r>
            <a:rPr lang="en-US" sz="2000" dirty="0"/>
            <a:t>SE 3821</a:t>
          </a:r>
        </a:p>
      </dgm:t>
    </dgm:pt>
    <dgm:pt modelId="{FF57B732-B37A-2040-B0E1-DB0D12DE951E}" type="parTrans" cxnId="{22D81EE7-7123-6343-90C2-A36246445793}">
      <dgm:prSet/>
      <dgm:spPr/>
      <dgm:t>
        <a:bodyPr/>
        <a:lstStyle/>
        <a:p>
          <a:endParaRPr lang="en-US"/>
        </a:p>
      </dgm:t>
    </dgm:pt>
    <dgm:pt modelId="{496CBD85-7B8E-AE42-B3C3-92846C25C641}" type="sibTrans" cxnId="{22D81EE7-7123-6343-90C2-A36246445793}">
      <dgm:prSet/>
      <dgm:spPr/>
      <dgm:t>
        <a:bodyPr/>
        <a:lstStyle/>
        <a:p>
          <a:endParaRPr lang="en-US"/>
        </a:p>
      </dgm:t>
    </dgm:pt>
    <dgm:pt modelId="{9D25BCC4-1DC9-0D45-AB44-32314493B05F}">
      <dgm:prSet phldrT="[Text]" custT="1"/>
      <dgm:spPr/>
      <dgm:t>
        <a:bodyPr/>
        <a:lstStyle/>
        <a:p>
          <a:r>
            <a:rPr lang="en-US" sz="2400" dirty="0"/>
            <a:t>Design?</a:t>
          </a:r>
        </a:p>
      </dgm:t>
    </dgm:pt>
    <dgm:pt modelId="{D483DE01-7F90-5D45-9E03-C68489583D55}" type="parTrans" cxnId="{35F197AD-D2A7-7145-A5E2-40DAD36AD6DD}">
      <dgm:prSet/>
      <dgm:spPr/>
      <dgm:t>
        <a:bodyPr/>
        <a:lstStyle/>
        <a:p>
          <a:endParaRPr lang="en-US"/>
        </a:p>
      </dgm:t>
    </dgm:pt>
    <dgm:pt modelId="{FA872B5E-8AC4-614C-A498-DA95F1C8A2A7}" type="sibTrans" cxnId="{35F197AD-D2A7-7145-A5E2-40DAD36AD6DD}">
      <dgm:prSet/>
      <dgm:spPr/>
      <dgm:t>
        <a:bodyPr/>
        <a:lstStyle/>
        <a:p>
          <a:endParaRPr lang="en-US"/>
        </a:p>
      </dgm:t>
    </dgm:pt>
    <dgm:pt modelId="{9B40F4C8-3441-284F-A62C-E81343074255}">
      <dgm:prSet phldrT="[Text]"/>
      <dgm:spPr/>
      <dgm:t>
        <a:bodyPr/>
        <a:lstStyle/>
        <a:p>
          <a:r>
            <a:rPr lang="en-US" dirty="0"/>
            <a:t>Systems</a:t>
          </a:r>
        </a:p>
      </dgm:t>
    </dgm:pt>
    <dgm:pt modelId="{924D2615-2504-BB4D-A9BD-CA20E46B9C88}" type="parTrans" cxnId="{2F7E20D7-11CC-2B49-BA70-3242E9DC1940}">
      <dgm:prSet/>
      <dgm:spPr/>
      <dgm:t>
        <a:bodyPr/>
        <a:lstStyle/>
        <a:p>
          <a:endParaRPr lang="en-US"/>
        </a:p>
      </dgm:t>
    </dgm:pt>
    <dgm:pt modelId="{478A8415-8A9B-7147-94E0-4914ACF5F3C7}" type="sibTrans" cxnId="{2F7E20D7-11CC-2B49-BA70-3242E9DC1940}">
      <dgm:prSet/>
      <dgm:spPr/>
      <dgm:t>
        <a:bodyPr/>
        <a:lstStyle/>
        <a:p>
          <a:endParaRPr lang="en-US"/>
        </a:p>
      </dgm:t>
    </dgm:pt>
    <dgm:pt modelId="{3143A292-D341-4241-A261-AC139AE010FC}" type="pres">
      <dgm:prSet presAssocID="{D331D9D7-DF80-4D40-A426-B04DDAC44013}" presName="Name0" presStyleCnt="0">
        <dgm:presLayoutVars>
          <dgm:chMax val="4"/>
          <dgm:resizeHandles val="exact"/>
        </dgm:presLayoutVars>
      </dgm:prSet>
      <dgm:spPr/>
    </dgm:pt>
    <dgm:pt modelId="{65730694-F5A4-7040-81CE-2C8725DD501C}" type="pres">
      <dgm:prSet presAssocID="{D331D9D7-DF80-4D40-A426-B04DDAC44013}" presName="ellipse" presStyleLbl="trBgShp" presStyleIdx="0" presStyleCnt="1"/>
      <dgm:spPr/>
    </dgm:pt>
    <dgm:pt modelId="{CF6E2FDC-71DA-4E46-B773-E85B3FD8E9D2}" type="pres">
      <dgm:prSet presAssocID="{D331D9D7-DF80-4D40-A426-B04DDAC44013}" presName="arrow1" presStyleLbl="fgShp" presStyleIdx="0" presStyleCnt="1"/>
      <dgm:spPr/>
    </dgm:pt>
    <dgm:pt modelId="{FCB94024-12B2-C74E-A88B-0D8BC2436CF4}" type="pres">
      <dgm:prSet presAssocID="{D331D9D7-DF80-4D40-A426-B04DDAC44013}" presName="rectangle" presStyleLbl="revTx" presStyleIdx="0" presStyleCnt="1">
        <dgm:presLayoutVars>
          <dgm:bulletEnabled val="1"/>
        </dgm:presLayoutVars>
      </dgm:prSet>
      <dgm:spPr/>
    </dgm:pt>
    <dgm:pt modelId="{51838383-5F2C-614D-85E3-0B35A21F628F}" type="pres">
      <dgm:prSet presAssocID="{9D25BCC4-1DC9-0D45-AB44-32314493B05F}" presName="item1" presStyleLbl="node1" presStyleIdx="0" presStyleCnt="3">
        <dgm:presLayoutVars>
          <dgm:bulletEnabled val="1"/>
        </dgm:presLayoutVars>
      </dgm:prSet>
      <dgm:spPr/>
    </dgm:pt>
    <dgm:pt modelId="{822132B0-1A48-5F47-B8C7-6964247C350C}" type="pres">
      <dgm:prSet presAssocID="{A1C43533-96B9-5D49-86E6-B7A2595DA654}" presName="item2" presStyleLbl="node1" presStyleIdx="1" presStyleCnt="3">
        <dgm:presLayoutVars>
          <dgm:bulletEnabled val="1"/>
        </dgm:presLayoutVars>
      </dgm:prSet>
      <dgm:spPr/>
    </dgm:pt>
    <dgm:pt modelId="{0E3C0F79-A08B-074F-9EB1-20ED12DE2166}" type="pres">
      <dgm:prSet presAssocID="{9B40F4C8-3441-284F-A62C-E81343074255}" presName="item3" presStyleLbl="node1" presStyleIdx="2" presStyleCnt="3">
        <dgm:presLayoutVars>
          <dgm:bulletEnabled val="1"/>
        </dgm:presLayoutVars>
      </dgm:prSet>
      <dgm:spPr/>
    </dgm:pt>
    <dgm:pt modelId="{BE98DBEF-2697-E249-8F36-BCBF8C00D6DB}" type="pres">
      <dgm:prSet presAssocID="{D331D9D7-DF80-4D40-A426-B04DDAC44013}" presName="funnel" presStyleLbl="trAlignAcc1" presStyleIdx="0" presStyleCnt="1" custLinFactNeighborX="75" custLinFactNeighborY="-344"/>
      <dgm:spPr/>
    </dgm:pt>
  </dgm:ptLst>
  <dgm:cxnLst>
    <dgm:cxn modelId="{39D51713-4B87-6646-BC05-1505F2DCC955}" type="presOf" srcId="{D331D9D7-DF80-4D40-A426-B04DDAC44013}" destId="{3143A292-D341-4241-A261-AC139AE010FC}" srcOrd="0" destOrd="0" presId="urn:microsoft.com/office/officeart/2005/8/layout/funnel1"/>
    <dgm:cxn modelId="{7499831D-29EF-2841-962C-DE18746F5E69}" type="presOf" srcId="{9B40F4C8-3441-284F-A62C-E81343074255}" destId="{FCB94024-12B2-C74E-A88B-0D8BC2436CF4}" srcOrd="0" destOrd="0" presId="urn:microsoft.com/office/officeart/2005/8/layout/funnel1"/>
    <dgm:cxn modelId="{CDC2F14F-C176-824B-914E-6B9D14C7D75E}" type="presOf" srcId="{8240430B-B4BB-CD4C-8BAB-D4971B1BD517}" destId="{0E3C0F79-A08B-074F-9EB1-20ED12DE2166}" srcOrd="0" destOrd="0" presId="urn:microsoft.com/office/officeart/2005/8/layout/funnel1"/>
    <dgm:cxn modelId="{FD272C70-7A06-A143-AB7C-28ADBC0C30E4}" type="presOf" srcId="{A1C43533-96B9-5D49-86E6-B7A2595DA654}" destId="{51838383-5F2C-614D-85E3-0B35A21F628F}" srcOrd="0" destOrd="0" presId="urn:microsoft.com/office/officeart/2005/8/layout/funnel1"/>
    <dgm:cxn modelId="{F11B8286-CD1A-8046-A16D-53B311A4823E}" type="presOf" srcId="{9D25BCC4-1DC9-0D45-AB44-32314493B05F}" destId="{822132B0-1A48-5F47-B8C7-6964247C350C}" srcOrd="0" destOrd="0" presId="urn:microsoft.com/office/officeart/2005/8/layout/funnel1"/>
    <dgm:cxn modelId="{35F197AD-D2A7-7145-A5E2-40DAD36AD6DD}" srcId="{D331D9D7-DF80-4D40-A426-B04DDAC44013}" destId="{9D25BCC4-1DC9-0D45-AB44-32314493B05F}" srcOrd="1" destOrd="0" parTransId="{D483DE01-7F90-5D45-9E03-C68489583D55}" sibTransId="{FA872B5E-8AC4-614C-A498-DA95F1C8A2A7}"/>
    <dgm:cxn modelId="{2F7E20D7-11CC-2B49-BA70-3242E9DC1940}" srcId="{D331D9D7-DF80-4D40-A426-B04DDAC44013}" destId="{9B40F4C8-3441-284F-A62C-E81343074255}" srcOrd="3" destOrd="0" parTransId="{924D2615-2504-BB4D-A9BD-CA20E46B9C88}" sibTransId="{478A8415-8A9B-7147-94E0-4914ACF5F3C7}"/>
    <dgm:cxn modelId="{22D81EE7-7123-6343-90C2-A36246445793}" srcId="{D331D9D7-DF80-4D40-A426-B04DDAC44013}" destId="{A1C43533-96B9-5D49-86E6-B7A2595DA654}" srcOrd="2" destOrd="0" parTransId="{FF57B732-B37A-2040-B0E1-DB0D12DE951E}" sibTransId="{496CBD85-7B8E-AE42-B3C3-92846C25C641}"/>
    <dgm:cxn modelId="{1BFE4DF4-BCD6-5A4E-94B3-023A77C431D1}" srcId="{D331D9D7-DF80-4D40-A426-B04DDAC44013}" destId="{8240430B-B4BB-CD4C-8BAB-D4971B1BD517}" srcOrd="0" destOrd="0" parTransId="{909CE96B-0518-6F4C-95D5-5A790F4D6BEE}" sibTransId="{C0D22B81-C002-704E-A863-BF5E5FF91AA0}"/>
    <dgm:cxn modelId="{0FE55A30-86FD-904C-858B-8C060134524A}" type="presParOf" srcId="{3143A292-D341-4241-A261-AC139AE010FC}" destId="{65730694-F5A4-7040-81CE-2C8725DD501C}" srcOrd="0" destOrd="0" presId="urn:microsoft.com/office/officeart/2005/8/layout/funnel1"/>
    <dgm:cxn modelId="{8E59D384-30DC-8F4D-8B15-0FA90BD3F367}" type="presParOf" srcId="{3143A292-D341-4241-A261-AC139AE010FC}" destId="{CF6E2FDC-71DA-4E46-B773-E85B3FD8E9D2}" srcOrd="1" destOrd="0" presId="urn:microsoft.com/office/officeart/2005/8/layout/funnel1"/>
    <dgm:cxn modelId="{92EE49EB-C904-0F4A-9BF9-AA574D8D17DB}" type="presParOf" srcId="{3143A292-D341-4241-A261-AC139AE010FC}" destId="{FCB94024-12B2-C74E-A88B-0D8BC2436CF4}" srcOrd="2" destOrd="0" presId="urn:microsoft.com/office/officeart/2005/8/layout/funnel1"/>
    <dgm:cxn modelId="{136E4315-B851-A74B-9928-C0F452F8C366}" type="presParOf" srcId="{3143A292-D341-4241-A261-AC139AE010FC}" destId="{51838383-5F2C-614D-85E3-0B35A21F628F}" srcOrd="3" destOrd="0" presId="urn:microsoft.com/office/officeart/2005/8/layout/funnel1"/>
    <dgm:cxn modelId="{3E4CE988-EADB-C340-ADCB-7B3F23768C94}" type="presParOf" srcId="{3143A292-D341-4241-A261-AC139AE010FC}" destId="{822132B0-1A48-5F47-B8C7-6964247C350C}" srcOrd="4" destOrd="0" presId="urn:microsoft.com/office/officeart/2005/8/layout/funnel1"/>
    <dgm:cxn modelId="{29A8B988-9851-4F4C-B061-F95C17E402FC}" type="presParOf" srcId="{3143A292-D341-4241-A261-AC139AE010FC}" destId="{0E3C0F79-A08B-074F-9EB1-20ED12DE2166}" srcOrd="5" destOrd="0" presId="urn:microsoft.com/office/officeart/2005/8/layout/funnel1"/>
    <dgm:cxn modelId="{64EFA2FC-0EEF-BB4D-A5BF-9FA162197581}" type="presParOf" srcId="{3143A292-D341-4241-A261-AC139AE010FC}" destId="{BE98DBEF-2697-E249-8F36-BCBF8C00D6DB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331D9D7-DF80-4D40-A426-B04DDAC44013}" type="doc">
      <dgm:prSet loTypeId="urn:microsoft.com/office/officeart/2005/8/layout/funnel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240430B-B4BB-CD4C-8BAB-D4971B1BD517}">
      <dgm:prSet phldrT="[Text]" custT="1"/>
      <dgm:spPr/>
      <dgm:t>
        <a:bodyPr/>
        <a:lstStyle/>
        <a:p>
          <a:r>
            <a:rPr lang="en-US" sz="2000" dirty="0"/>
            <a:t>Algorithms CS 2852</a:t>
          </a:r>
        </a:p>
      </dgm:t>
    </dgm:pt>
    <dgm:pt modelId="{909CE96B-0518-6F4C-95D5-5A790F4D6BEE}" type="parTrans" cxnId="{1BFE4DF4-BCD6-5A4E-94B3-023A77C431D1}">
      <dgm:prSet/>
      <dgm:spPr/>
      <dgm:t>
        <a:bodyPr/>
        <a:lstStyle/>
        <a:p>
          <a:endParaRPr lang="en-US"/>
        </a:p>
      </dgm:t>
    </dgm:pt>
    <dgm:pt modelId="{C0D22B81-C002-704E-A863-BF5E5FF91AA0}" type="sibTrans" cxnId="{1BFE4DF4-BCD6-5A4E-94B3-023A77C431D1}">
      <dgm:prSet/>
      <dgm:spPr/>
      <dgm:t>
        <a:bodyPr/>
        <a:lstStyle/>
        <a:p>
          <a:endParaRPr lang="en-US"/>
        </a:p>
      </dgm:t>
    </dgm:pt>
    <dgm:pt modelId="{A1C43533-96B9-5D49-86E6-B7A2595DA654}">
      <dgm:prSet phldrT="[Text]" custT="1"/>
      <dgm:spPr/>
      <dgm:t>
        <a:bodyPr/>
        <a:lstStyle/>
        <a:p>
          <a:r>
            <a:rPr lang="en-US" sz="1600" dirty="0"/>
            <a:t>Requirements </a:t>
          </a:r>
          <a:endParaRPr lang="en-US" sz="2000" dirty="0"/>
        </a:p>
        <a:p>
          <a:r>
            <a:rPr lang="en-US" sz="2000" dirty="0"/>
            <a:t>SE 3821</a:t>
          </a:r>
        </a:p>
      </dgm:t>
    </dgm:pt>
    <dgm:pt modelId="{FF57B732-B37A-2040-B0E1-DB0D12DE951E}" type="parTrans" cxnId="{22D81EE7-7123-6343-90C2-A36246445793}">
      <dgm:prSet/>
      <dgm:spPr/>
      <dgm:t>
        <a:bodyPr/>
        <a:lstStyle/>
        <a:p>
          <a:endParaRPr lang="en-US"/>
        </a:p>
      </dgm:t>
    </dgm:pt>
    <dgm:pt modelId="{496CBD85-7B8E-AE42-B3C3-92846C25C641}" type="sibTrans" cxnId="{22D81EE7-7123-6343-90C2-A36246445793}">
      <dgm:prSet/>
      <dgm:spPr/>
      <dgm:t>
        <a:bodyPr/>
        <a:lstStyle/>
        <a:p>
          <a:endParaRPr lang="en-US"/>
        </a:p>
      </dgm:t>
    </dgm:pt>
    <dgm:pt modelId="{9D25BCC4-1DC9-0D45-AB44-32314493B05F}">
      <dgm:prSet phldrT="[Text]" custT="1"/>
      <dgm:spPr/>
      <dgm:t>
        <a:bodyPr/>
        <a:lstStyle/>
        <a:p>
          <a:r>
            <a:rPr lang="en-US" sz="2400" dirty="0">
              <a:solidFill>
                <a:schemeClr val="accent6">
                  <a:lumMod val="60000"/>
                  <a:lumOff val="40000"/>
                </a:schemeClr>
              </a:solidFill>
            </a:rPr>
            <a:t>Design: SE 2811</a:t>
          </a:r>
          <a:endParaRPr lang="en-US" sz="2400" dirty="0"/>
        </a:p>
      </dgm:t>
    </dgm:pt>
    <dgm:pt modelId="{D483DE01-7F90-5D45-9E03-C68489583D55}" type="parTrans" cxnId="{35F197AD-D2A7-7145-A5E2-40DAD36AD6DD}">
      <dgm:prSet/>
      <dgm:spPr/>
      <dgm:t>
        <a:bodyPr/>
        <a:lstStyle/>
        <a:p>
          <a:endParaRPr lang="en-US"/>
        </a:p>
      </dgm:t>
    </dgm:pt>
    <dgm:pt modelId="{FA872B5E-8AC4-614C-A498-DA95F1C8A2A7}" type="sibTrans" cxnId="{35F197AD-D2A7-7145-A5E2-40DAD36AD6DD}">
      <dgm:prSet/>
      <dgm:spPr/>
      <dgm:t>
        <a:bodyPr/>
        <a:lstStyle/>
        <a:p>
          <a:endParaRPr lang="en-US"/>
        </a:p>
      </dgm:t>
    </dgm:pt>
    <dgm:pt modelId="{9B40F4C8-3441-284F-A62C-E81343074255}">
      <dgm:prSet phldrT="[Text]"/>
      <dgm:spPr/>
      <dgm:t>
        <a:bodyPr/>
        <a:lstStyle/>
        <a:p>
          <a:r>
            <a:rPr lang="en-US" dirty="0"/>
            <a:t>Systems</a:t>
          </a:r>
        </a:p>
      </dgm:t>
    </dgm:pt>
    <dgm:pt modelId="{924D2615-2504-BB4D-A9BD-CA20E46B9C88}" type="parTrans" cxnId="{2F7E20D7-11CC-2B49-BA70-3242E9DC1940}">
      <dgm:prSet/>
      <dgm:spPr/>
      <dgm:t>
        <a:bodyPr/>
        <a:lstStyle/>
        <a:p>
          <a:endParaRPr lang="en-US"/>
        </a:p>
      </dgm:t>
    </dgm:pt>
    <dgm:pt modelId="{478A8415-8A9B-7147-94E0-4914ACF5F3C7}" type="sibTrans" cxnId="{2F7E20D7-11CC-2B49-BA70-3242E9DC1940}">
      <dgm:prSet/>
      <dgm:spPr/>
      <dgm:t>
        <a:bodyPr/>
        <a:lstStyle/>
        <a:p>
          <a:endParaRPr lang="en-US"/>
        </a:p>
      </dgm:t>
    </dgm:pt>
    <dgm:pt modelId="{3143A292-D341-4241-A261-AC139AE010FC}" type="pres">
      <dgm:prSet presAssocID="{D331D9D7-DF80-4D40-A426-B04DDAC44013}" presName="Name0" presStyleCnt="0">
        <dgm:presLayoutVars>
          <dgm:chMax val="4"/>
          <dgm:resizeHandles val="exact"/>
        </dgm:presLayoutVars>
      </dgm:prSet>
      <dgm:spPr/>
    </dgm:pt>
    <dgm:pt modelId="{65730694-F5A4-7040-81CE-2C8725DD501C}" type="pres">
      <dgm:prSet presAssocID="{D331D9D7-DF80-4D40-A426-B04DDAC44013}" presName="ellipse" presStyleLbl="trBgShp" presStyleIdx="0" presStyleCnt="1"/>
      <dgm:spPr/>
    </dgm:pt>
    <dgm:pt modelId="{CF6E2FDC-71DA-4E46-B773-E85B3FD8E9D2}" type="pres">
      <dgm:prSet presAssocID="{D331D9D7-DF80-4D40-A426-B04DDAC44013}" presName="arrow1" presStyleLbl="fgShp" presStyleIdx="0" presStyleCnt="1"/>
      <dgm:spPr/>
    </dgm:pt>
    <dgm:pt modelId="{FCB94024-12B2-C74E-A88B-0D8BC2436CF4}" type="pres">
      <dgm:prSet presAssocID="{D331D9D7-DF80-4D40-A426-B04DDAC44013}" presName="rectangle" presStyleLbl="revTx" presStyleIdx="0" presStyleCnt="1">
        <dgm:presLayoutVars>
          <dgm:bulletEnabled val="1"/>
        </dgm:presLayoutVars>
      </dgm:prSet>
      <dgm:spPr/>
    </dgm:pt>
    <dgm:pt modelId="{51838383-5F2C-614D-85E3-0B35A21F628F}" type="pres">
      <dgm:prSet presAssocID="{9D25BCC4-1DC9-0D45-AB44-32314493B05F}" presName="item1" presStyleLbl="node1" presStyleIdx="0" presStyleCnt="3">
        <dgm:presLayoutVars>
          <dgm:bulletEnabled val="1"/>
        </dgm:presLayoutVars>
      </dgm:prSet>
      <dgm:spPr/>
    </dgm:pt>
    <dgm:pt modelId="{822132B0-1A48-5F47-B8C7-6964247C350C}" type="pres">
      <dgm:prSet presAssocID="{A1C43533-96B9-5D49-86E6-B7A2595DA654}" presName="item2" presStyleLbl="node1" presStyleIdx="1" presStyleCnt="3">
        <dgm:presLayoutVars>
          <dgm:bulletEnabled val="1"/>
        </dgm:presLayoutVars>
      </dgm:prSet>
      <dgm:spPr/>
    </dgm:pt>
    <dgm:pt modelId="{0E3C0F79-A08B-074F-9EB1-20ED12DE2166}" type="pres">
      <dgm:prSet presAssocID="{9B40F4C8-3441-284F-A62C-E81343074255}" presName="item3" presStyleLbl="node1" presStyleIdx="2" presStyleCnt="3">
        <dgm:presLayoutVars>
          <dgm:bulletEnabled val="1"/>
        </dgm:presLayoutVars>
      </dgm:prSet>
      <dgm:spPr/>
    </dgm:pt>
    <dgm:pt modelId="{BE98DBEF-2697-E249-8F36-BCBF8C00D6DB}" type="pres">
      <dgm:prSet presAssocID="{D331D9D7-DF80-4D40-A426-B04DDAC44013}" presName="funnel" presStyleLbl="trAlignAcc1" presStyleIdx="0" presStyleCnt="1" custLinFactNeighborX="75" custLinFactNeighborY="-344"/>
      <dgm:spPr/>
    </dgm:pt>
  </dgm:ptLst>
  <dgm:cxnLst>
    <dgm:cxn modelId="{5D0BA85B-7885-204E-90D3-43BAA81FA582}" type="presOf" srcId="{8240430B-B4BB-CD4C-8BAB-D4971B1BD517}" destId="{0E3C0F79-A08B-074F-9EB1-20ED12DE2166}" srcOrd="0" destOrd="0" presId="urn:microsoft.com/office/officeart/2005/8/layout/funnel1"/>
    <dgm:cxn modelId="{3BDC4848-5B00-2C44-88BB-77E4C51F163F}" type="presOf" srcId="{A1C43533-96B9-5D49-86E6-B7A2595DA654}" destId="{51838383-5F2C-614D-85E3-0B35A21F628F}" srcOrd="0" destOrd="0" presId="urn:microsoft.com/office/officeart/2005/8/layout/funnel1"/>
    <dgm:cxn modelId="{D7EFD56E-6CED-DB4A-B5A6-402F951B6241}" type="presOf" srcId="{9B40F4C8-3441-284F-A62C-E81343074255}" destId="{FCB94024-12B2-C74E-A88B-0D8BC2436CF4}" srcOrd="0" destOrd="0" presId="urn:microsoft.com/office/officeart/2005/8/layout/funnel1"/>
    <dgm:cxn modelId="{B341B875-EFAB-9A43-B700-CF5B014C553A}" type="presOf" srcId="{9D25BCC4-1DC9-0D45-AB44-32314493B05F}" destId="{822132B0-1A48-5F47-B8C7-6964247C350C}" srcOrd="0" destOrd="0" presId="urn:microsoft.com/office/officeart/2005/8/layout/funnel1"/>
    <dgm:cxn modelId="{FAF050A6-4D05-F042-940C-712A032B488C}" type="presOf" srcId="{D331D9D7-DF80-4D40-A426-B04DDAC44013}" destId="{3143A292-D341-4241-A261-AC139AE010FC}" srcOrd="0" destOrd="0" presId="urn:microsoft.com/office/officeart/2005/8/layout/funnel1"/>
    <dgm:cxn modelId="{35F197AD-D2A7-7145-A5E2-40DAD36AD6DD}" srcId="{D331D9D7-DF80-4D40-A426-B04DDAC44013}" destId="{9D25BCC4-1DC9-0D45-AB44-32314493B05F}" srcOrd="1" destOrd="0" parTransId="{D483DE01-7F90-5D45-9E03-C68489583D55}" sibTransId="{FA872B5E-8AC4-614C-A498-DA95F1C8A2A7}"/>
    <dgm:cxn modelId="{2F7E20D7-11CC-2B49-BA70-3242E9DC1940}" srcId="{D331D9D7-DF80-4D40-A426-B04DDAC44013}" destId="{9B40F4C8-3441-284F-A62C-E81343074255}" srcOrd="3" destOrd="0" parTransId="{924D2615-2504-BB4D-A9BD-CA20E46B9C88}" sibTransId="{478A8415-8A9B-7147-94E0-4914ACF5F3C7}"/>
    <dgm:cxn modelId="{22D81EE7-7123-6343-90C2-A36246445793}" srcId="{D331D9D7-DF80-4D40-A426-B04DDAC44013}" destId="{A1C43533-96B9-5D49-86E6-B7A2595DA654}" srcOrd="2" destOrd="0" parTransId="{FF57B732-B37A-2040-B0E1-DB0D12DE951E}" sibTransId="{496CBD85-7B8E-AE42-B3C3-92846C25C641}"/>
    <dgm:cxn modelId="{1BFE4DF4-BCD6-5A4E-94B3-023A77C431D1}" srcId="{D331D9D7-DF80-4D40-A426-B04DDAC44013}" destId="{8240430B-B4BB-CD4C-8BAB-D4971B1BD517}" srcOrd="0" destOrd="0" parTransId="{909CE96B-0518-6F4C-95D5-5A790F4D6BEE}" sibTransId="{C0D22B81-C002-704E-A863-BF5E5FF91AA0}"/>
    <dgm:cxn modelId="{A9009D9A-7180-274C-96F3-8B6E1C2E7DA7}" type="presParOf" srcId="{3143A292-D341-4241-A261-AC139AE010FC}" destId="{65730694-F5A4-7040-81CE-2C8725DD501C}" srcOrd="0" destOrd="0" presId="urn:microsoft.com/office/officeart/2005/8/layout/funnel1"/>
    <dgm:cxn modelId="{D1AD1492-3A6D-F945-BC7B-A67C4ECDEA3C}" type="presParOf" srcId="{3143A292-D341-4241-A261-AC139AE010FC}" destId="{CF6E2FDC-71DA-4E46-B773-E85B3FD8E9D2}" srcOrd="1" destOrd="0" presId="urn:microsoft.com/office/officeart/2005/8/layout/funnel1"/>
    <dgm:cxn modelId="{613FAE8D-1403-AE4D-9E59-DAD2166DBB48}" type="presParOf" srcId="{3143A292-D341-4241-A261-AC139AE010FC}" destId="{FCB94024-12B2-C74E-A88B-0D8BC2436CF4}" srcOrd="2" destOrd="0" presId="urn:microsoft.com/office/officeart/2005/8/layout/funnel1"/>
    <dgm:cxn modelId="{C94C58CE-A9C4-6344-A71A-637875B70D44}" type="presParOf" srcId="{3143A292-D341-4241-A261-AC139AE010FC}" destId="{51838383-5F2C-614D-85E3-0B35A21F628F}" srcOrd="3" destOrd="0" presId="urn:microsoft.com/office/officeart/2005/8/layout/funnel1"/>
    <dgm:cxn modelId="{6F17C0E1-A2C4-D748-B8AE-F47C82A50078}" type="presParOf" srcId="{3143A292-D341-4241-A261-AC139AE010FC}" destId="{822132B0-1A48-5F47-B8C7-6964247C350C}" srcOrd="4" destOrd="0" presId="urn:microsoft.com/office/officeart/2005/8/layout/funnel1"/>
    <dgm:cxn modelId="{E607309B-8378-F44D-AF7D-87DDC21C7224}" type="presParOf" srcId="{3143A292-D341-4241-A261-AC139AE010FC}" destId="{0E3C0F79-A08B-074F-9EB1-20ED12DE2166}" srcOrd="5" destOrd="0" presId="urn:microsoft.com/office/officeart/2005/8/layout/funnel1"/>
    <dgm:cxn modelId="{EF7F68DC-F17F-044D-85F6-FC6FB86E5AA6}" type="presParOf" srcId="{3143A292-D341-4241-A261-AC139AE010FC}" destId="{BE98DBEF-2697-E249-8F36-BCBF8C00D6DB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A1D9501-3441-41E9-995A-EC5241768059}" type="doc">
      <dgm:prSet loTypeId="urn:microsoft.com/office/officeart/2018/2/layout/IconLabelList" loCatId="icon" qsTypeId="urn:microsoft.com/office/officeart/2005/8/quickstyle/simple4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9B1F3A55-EDF4-4BEF-8954-D18F77919F6C}">
      <dgm:prSet/>
      <dgm:spPr/>
      <dgm:t>
        <a:bodyPr/>
        <a:lstStyle/>
        <a:p>
          <a:r>
            <a:rPr lang="en-US"/>
            <a:t>Safety Review</a:t>
          </a:r>
        </a:p>
      </dgm:t>
    </dgm:pt>
    <dgm:pt modelId="{D21E6741-E1B3-4D65-B816-ED673D7BD0B5}" type="parTrans" cxnId="{65F8D53D-1AC7-4F88-89E3-BDD56D35871A}">
      <dgm:prSet/>
      <dgm:spPr/>
      <dgm:t>
        <a:bodyPr/>
        <a:lstStyle/>
        <a:p>
          <a:endParaRPr lang="en-US"/>
        </a:p>
      </dgm:t>
    </dgm:pt>
    <dgm:pt modelId="{7266A9E0-AD4B-47A9-B267-683F5076F781}" type="sibTrans" cxnId="{65F8D53D-1AC7-4F88-89E3-BDD56D35871A}">
      <dgm:prSet/>
      <dgm:spPr/>
      <dgm:t>
        <a:bodyPr/>
        <a:lstStyle/>
        <a:p>
          <a:endParaRPr lang="en-US"/>
        </a:p>
      </dgm:t>
    </dgm:pt>
    <dgm:pt modelId="{E494CCA6-60EC-46ED-8B3F-A8C4260A8864}">
      <dgm:prSet/>
      <dgm:spPr/>
      <dgm:t>
        <a:bodyPr/>
        <a:lstStyle/>
        <a:p>
          <a:r>
            <a:rPr lang="en-US"/>
            <a:t>Review </a:t>
          </a:r>
          <a:r>
            <a:rPr lang="en-US">
              <a:hlinkClick xmlns:r="http://schemas.openxmlformats.org/officeDocument/2006/relationships" r:id="rId1"/>
            </a:rPr>
            <a:t>Syllabus</a:t>
          </a:r>
          <a:endParaRPr lang="en-US"/>
        </a:p>
      </dgm:t>
    </dgm:pt>
    <dgm:pt modelId="{CC97D3A7-C1B5-4EC3-930D-8EBC31F7EBA7}" type="parTrans" cxnId="{6B555E74-F6B8-4096-903F-9BAB92E4D86E}">
      <dgm:prSet/>
      <dgm:spPr/>
      <dgm:t>
        <a:bodyPr/>
        <a:lstStyle/>
        <a:p>
          <a:endParaRPr lang="en-US"/>
        </a:p>
      </dgm:t>
    </dgm:pt>
    <dgm:pt modelId="{517DFA6E-BD29-4F7F-B364-81286EFE421A}" type="sibTrans" cxnId="{6B555E74-F6B8-4096-903F-9BAB92E4D86E}">
      <dgm:prSet/>
      <dgm:spPr/>
      <dgm:t>
        <a:bodyPr/>
        <a:lstStyle/>
        <a:p>
          <a:endParaRPr lang="en-US"/>
        </a:p>
      </dgm:t>
    </dgm:pt>
    <dgm:pt modelId="{A5F9FA57-A3C1-4EB0-97F6-BE06626A37F8}" type="pres">
      <dgm:prSet presAssocID="{5A1D9501-3441-41E9-995A-EC5241768059}" presName="root" presStyleCnt="0">
        <dgm:presLayoutVars>
          <dgm:dir/>
          <dgm:resizeHandles val="exact"/>
        </dgm:presLayoutVars>
      </dgm:prSet>
      <dgm:spPr/>
    </dgm:pt>
    <dgm:pt modelId="{8081F46D-92C8-4D8A-9751-010F6A2F763C}" type="pres">
      <dgm:prSet presAssocID="{9B1F3A55-EDF4-4BEF-8954-D18F77919F6C}" presName="compNode" presStyleCnt="0"/>
      <dgm:spPr/>
    </dgm:pt>
    <dgm:pt modelId="{81661813-086F-47DC-954B-5EEDD9DACA2C}" type="pres">
      <dgm:prSet presAssocID="{9B1F3A55-EDF4-4BEF-8954-D18F77919F6C}" presName="iconRect" presStyleLbl="node1" presStyleIdx="0" presStyleCnt="2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raffic cone"/>
        </a:ext>
      </dgm:extLst>
    </dgm:pt>
    <dgm:pt modelId="{D27B0A41-0BF3-4B43-8A2B-EB313E1020DA}" type="pres">
      <dgm:prSet presAssocID="{9B1F3A55-EDF4-4BEF-8954-D18F77919F6C}" presName="spaceRect" presStyleCnt="0"/>
      <dgm:spPr/>
    </dgm:pt>
    <dgm:pt modelId="{29FFBEE4-BCF7-4632-B74D-8DE97ABEE6DF}" type="pres">
      <dgm:prSet presAssocID="{9B1F3A55-EDF4-4BEF-8954-D18F77919F6C}" presName="textRect" presStyleLbl="revTx" presStyleIdx="0" presStyleCnt="2">
        <dgm:presLayoutVars>
          <dgm:chMax val="1"/>
          <dgm:chPref val="1"/>
        </dgm:presLayoutVars>
      </dgm:prSet>
      <dgm:spPr/>
    </dgm:pt>
    <dgm:pt modelId="{8BADE8CC-A275-4FB6-B889-8A8E3130212C}" type="pres">
      <dgm:prSet presAssocID="{7266A9E0-AD4B-47A9-B267-683F5076F781}" presName="sibTrans" presStyleCnt="0"/>
      <dgm:spPr/>
    </dgm:pt>
    <dgm:pt modelId="{52C0C125-5E60-4F39-9E43-AB6D02D4DD4E}" type="pres">
      <dgm:prSet presAssocID="{E494CCA6-60EC-46ED-8B3F-A8C4260A8864}" presName="compNode" presStyleCnt="0"/>
      <dgm:spPr/>
    </dgm:pt>
    <dgm:pt modelId="{2D9CFE47-A87E-486A-87CC-3DBE34410D03}" type="pres">
      <dgm:prSet presAssocID="{E494CCA6-60EC-46ED-8B3F-A8C4260A8864}" presName="iconRect" presStyleLbl="node1" presStyleIdx="1" presStyleCnt="2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585AAFAC-9BD3-427F-8E69-C3B6767B385B}" type="pres">
      <dgm:prSet presAssocID="{E494CCA6-60EC-46ED-8B3F-A8C4260A8864}" presName="spaceRect" presStyleCnt="0"/>
      <dgm:spPr/>
    </dgm:pt>
    <dgm:pt modelId="{E8D894B6-DC5C-4C27-BBD0-6C1333E59AEC}" type="pres">
      <dgm:prSet presAssocID="{E494CCA6-60EC-46ED-8B3F-A8C4260A8864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9E56960A-97A8-4212-AEE2-8CF5B7E0D8F4}" type="presOf" srcId="{9B1F3A55-EDF4-4BEF-8954-D18F77919F6C}" destId="{29FFBEE4-BCF7-4632-B74D-8DE97ABEE6DF}" srcOrd="0" destOrd="0" presId="urn:microsoft.com/office/officeart/2018/2/layout/IconLabelList"/>
    <dgm:cxn modelId="{65F8D53D-1AC7-4F88-89E3-BDD56D35871A}" srcId="{5A1D9501-3441-41E9-995A-EC5241768059}" destId="{9B1F3A55-EDF4-4BEF-8954-D18F77919F6C}" srcOrd="0" destOrd="0" parTransId="{D21E6741-E1B3-4D65-B816-ED673D7BD0B5}" sibTransId="{7266A9E0-AD4B-47A9-B267-683F5076F781}"/>
    <dgm:cxn modelId="{6B555E74-F6B8-4096-903F-9BAB92E4D86E}" srcId="{5A1D9501-3441-41E9-995A-EC5241768059}" destId="{E494CCA6-60EC-46ED-8B3F-A8C4260A8864}" srcOrd="1" destOrd="0" parTransId="{CC97D3A7-C1B5-4EC3-930D-8EBC31F7EBA7}" sibTransId="{517DFA6E-BD29-4F7F-B364-81286EFE421A}"/>
    <dgm:cxn modelId="{DBE4CC78-47CC-416F-89A9-9DD73AF2092D}" type="presOf" srcId="{E494CCA6-60EC-46ED-8B3F-A8C4260A8864}" destId="{E8D894B6-DC5C-4C27-BBD0-6C1333E59AEC}" srcOrd="0" destOrd="0" presId="urn:microsoft.com/office/officeart/2018/2/layout/IconLabelList"/>
    <dgm:cxn modelId="{35933DCA-3EC9-4ED3-BBDC-4D69D99660F0}" type="presOf" srcId="{5A1D9501-3441-41E9-995A-EC5241768059}" destId="{A5F9FA57-A3C1-4EB0-97F6-BE06626A37F8}" srcOrd="0" destOrd="0" presId="urn:microsoft.com/office/officeart/2018/2/layout/IconLabelList"/>
    <dgm:cxn modelId="{C1B5753D-27F5-4802-A7C0-8A92429DBC95}" type="presParOf" srcId="{A5F9FA57-A3C1-4EB0-97F6-BE06626A37F8}" destId="{8081F46D-92C8-4D8A-9751-010F6A2F763C}" srcOrd="0" destOrd="0" presId="urn:microsoft.com/office/officeart/2018/2/layout/IconLabelList"/>
    <dgm:cxn modelId="{1D6CBC02-0F5A-486C-9488-2A4916D72EC9}" type="presParOf" srcId="{8081F46D-92C8-4D8A-9751-010F6A2F763C}" destId="{81661813-086F-47DC-954B-5EEDD9DACA2C}" srcOrd="0" destOrd="0" presId="urn:microsoft.com/office/officeart/2018/2/layout/IconLabelList"/>
    <dgm:cxn modelId="{5D7AA9D8-EC48-4739-BEA3-9EAECC693DB6}" type="presParOf" srcId="{8081F46D-92C8-4D8A-9751-010F6A2F763C}" destId="{D27B0A41-0BF3-4B43-8A2B-EB313E1020DA}" srcOrd="1" destOrd="0" presId="urn:microsoft.com/office/officeart/2018/2/layout/IconLabelList"/>
    <dgm:cxn modelId="{828E1F71-5087-4542-BCE0-55FCA9FB78DC}" type="presParOf" srcId="{8081F46D-92C8-4D8A-9751-010F6A2F763C}" destId="{29FFBEE4-BCF7-4632-B74D-8DE97ABEE6DF}" srcOrd="2" destOrd="0" presId="urn:microsoft.com/office/officeart/2018/2/layout/IconLabelList"/>
    <dgm:cxn modelId="{13E4AC56-EBFC-438F-A692-9ACF318AC6E5}" type="presParOf" srcId="{A5F9FA57-A3C1-4EB0-97F6-BE06626A37F8}" destId="{8BADE8CC-A275-4FB6-B889-8A8E3130212C}" srcOrd="1" destOrd="0" presId="urn:microsoft.com/office/officeart/2018/2/layout/IconLabelList"/>
    <dgm:cxn modelId="{5B81A282-8095-4204-AB60-5A07DD3228D3}" type="presParOf" srcId="{A5F9FA57-A3C1-4EB0-97F6-BE06626A37F8}" destId="{52C0C125-5E60-4F39-9E43-AB6D02D4DD4E}" srcOrd="2" destOrd="0" presId="urn:microsoft.com/office/officeart/2018/2/layout/IconLabelList"/>
    <dgm:cxn modelId="{A1265170-9C03-4608-BA96-D979EC73E105}" type="presParOf" srcId="{52C0C125-5E60-4F39-9E43-AB6D02D4DD4E}" destId="{2D9CFE47-A87E-486A-87CC-3DBE34410D03}" srcOrd="0" destOrd="0" presId="urn:microsoft.com/office/officeart/2018/2/layout/IconLabelList"/>
    <dgm:cxn modelId="{25173B59-2747-4F8F-9424-A472D2189E78}" type="presParOf" srcId="{52C0C125-5E60-4F39-9E43-AB6D02D4DD4E}" destId="{585AAFAC-9BD3-427F-8E69-C3B6767B385B}" srcOrd="1" destOrd="0" presId="urn:microsoft.com/office/officeart/2018/2/layout/IconLabelList"/>
    <dgm:cxn modelId="{E7C763FB-EE91-4824-B9A5-EBB1026DF800}" type="presParOf" srcId="{52C0C125-5E60-4F39-9E43-AB6D02D4DD4E}" destId="{E8D894B6-DC5C-4C27-BBD0-6C1333E59AEC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331D9D7-DF80-4D40-A426-B04DDAC44013}" type="doc">
      <dgm:prSet loTypeId="urn:microsoft.com/office/officeart/2005/8/layout/funnel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240430B-B4BB-CD4C-8BAB-D4971B1BD517}">
      <dgm:prSet phldrT="[Text]" custT="1"/>
      <dgm:spPr/>
      <dgm:t>
        <a:bodyPr/>
        <a:lstStyle/>
        <a:p>
          <a:r>
            <a:rPr lang="en-US" sz="2000" dirty="0"/>
            <a:t>Algorithms CS 2852</a:t>
          </a:r>
        </a:p>
      </dgm:t>
    </dgm:pt>
    <dgm:pt modelId="{909CE96B-0518-6F4C-95D5-5A790F4D6BEE}" type="parTrans" cxnId="{1BFE4DF4-BCD6-5A4E-94B3-023A77C431D1}">
      <dgm:prSet/>
      <dgm:spPr/>
      <dgm:t>
        <a:bodyPr/>
        <a:lstStyle/>
        <a:p>
          <a:endParaRPr lang="en-US"/>
        </a:p>
      </dgm:t>
    </dgm:pt>
    <dgm:pt modelId="{C0D22B81-C002-704E-A863-BF5E5FF91AA0}" type="sibTrans" cxnId="{1BFE4DF4-BCD6-5A4E-94B3-023A77C431D1}">
      <dgm:prSet/>
      <dgm:spPr/>
      <dgm:t>
        <a:bodyPr/>
        <a:lstStyle/>
        <a:p>
          <a:endParaRPr lang="en-US"/>
        </a:p>
      </dgm:t>
    </dgm:pt>
    <dgm:pt modelId="{A1C43533-96B9-5D49-86E6-B7A2595DA654}">
      <dgm:prSet phldrT="[Text]" custT="1"/>
      <dgm:spPr/>
      <dgm:t>
        <a:bodyPr/>
        <a:lstStyle/>
        <a:p>
          <a:r>
            <a:rPr lang="en-US" sz="1600" dirty="0"/>
            <a:t>Requirements </a:t>
          </a:r>
          <a:endParaRPr lang="en-US" sz="2000" dirty="0"/>
        </a:p>
        <a:p>
          <a:r>
            <a:rPr lang="en-US" sz="2000" dirty="0"/>
            <a:t>SE 3821</a:t>
          </a:r>
        </a:p>
      </dgm:t>
    </dgm:pt>
    <dgm:pt modelId="{FF57B732-B37A-2040-B0E1-DB0D12DE951E}" type="parTrans" cxnId="{22D81EE7-7123-6343-90C2-A36246445793}">
      <dgm:prSet/>
      <dgm:spPr/>
      <dgm:t>
        <a:bodyPr/>
        <a:lstStyle/>
        <a:p>
          <a:endParaRPr lang="en-US"/>
        </a:p>
      </dgm:t>
    </dgm:pt>
    <dgm:pt modelId="{496CBD85-7B8E-AE42-B3C3-92846C25C641}" type="sibTrans" cxnId="{22D81EE7-7123-6343-90C2-A36246445793}">
      <dgm:prSet/>
      <dgm:spPr/>
      <dgm:t>
        <a:bodyPr/>
        <a:lstStyle/>
        <a:p>
          <a:endParaRPr lang="en-US"/>
        </a:p>
      </dgm:t>
    </dgm:pt>
    <dgm:pt modelId="{9D25BCC4-1DC9-0D45-AB44-32314493B05F}">
      <dgm:prSet phldrT="[Text]" custT="1"/>
      <dgm:spPr/>
      <dgm:t>
        <a:bodyPr/>
        <a:lstStyle/>
        <a:p>
          <a:r>
            <a:rPr lang="en-US" sz="2400" dirty="0">
              <a:solidFill>
                <a:schemeClr val="accent6">
                  <a:lumMod val="60000"/>
                  <a:lumOff val="40000"/>
                </a:schemeClr>
              </a:solidFill>
            </a:rPr>
            <a:t>Design: SE 2811</a:t>
          </a:r>
          <a:endParaRPr lang="en-US" sz="2400" dirty="0"/>
        </a:p>
      </dgm:t>
    </dgm:pt>
    <dgm:pt modelId="{D483DE01-7F90-5D45-9E03-C68489583D55}" type="parTrans" cxnId="{35F197AD-D2A7-7145-A5E2-40DAD36AD6DD}">
      <dgm:prSet/>
      <dgm:spPr/>
      <dgm:t>
        <a:bodyPr/>
        <a:lstStyle/>
        <a:p>
          <a:endParaRPr lang="en-US"/>
        </a:p>
      </dgm:t>
    </dgm:pt>
    <dgm:pt modelId="{FA872B5E-8AC4-614C-A498-DA95F1C8A2A7}" type="sibTrans" cxnId="{35F197AD-D2A7-7145-A5E2-40DAD36AD6DD}">
      <dgm:prSet/>
      <dgm:spPr/>
      <dgm:t>
        <a:bodyPr/>
        <a:lstStyle/>
        <a:p>
          <a:endParaRPr lang="en-US"/>
        </a:p>
      </dgm:t>
    </dgm:pt>
    <dgm:pt modelId="{9B40F4C8-3441-284F-A62C-E81343074255}">
      <dgm:prSet phldrT="[Text]"/>
      <dgm:spPr/>
      <dgm:t>
        <a:bodyPr/>
        <a:lstStyle/>
        <a:p>
          <a:r>
            <a:rPr lang="en-US" dirty="0"/>
            <a:t>Systems</a:t>
          </a:r>
        </a:p>
      </dgm:t>
    </dgm:pt>
    <dgm:pt modelId="{924D2615-2504-BB4D-A9BD-CA20E46B9C88}" type="parTrans" cxnId="{2F7E20D7-11CC-2B49-BA70-3242E9DC1940}">
      <dgm:prSet/>
      <dgm:spPr/>
      <dgm:t>
        <a:bodyPr/>
        <a:lstStyle/>
        <a:p>
          <a:endParaRPr lang="en-US"/>
        </a:p>
      </dgm:t>
    </dgm:pt>
    <dgm:pt modelId="{478A8415-8A9B-7147-94E0-4914ACF5F3C7}" type="sibTrans" cxnId="{2F7E20D7-11CC-2B49-BA70-3242E9DC1940}">
      <dgm:prSet/>
      <dgm:spPr/>
      <dgm:t>
        <a:bodyPr/>
        <a:lstStyle/>
        <a:p>
          <a:endParaRPr lang="en-US"/>
        </a:p>
      </dgm:t>
    </dgm:pt>
    <dgm:pt modelId="{3143A292-D341-4241-A261-AC139AE010FC}" type="pres">
      <dgm:prSet presAssocID="{D331D9D7-DF80-4D40-A426-B04DDAC44013}" presName="Name0" presStyleCnt="0">
        <dgm:presLayoutVars>
          <dgm:chMax val="4"/>
          <dgm:resizeHandles val="exact"/>
        </dgm:presLayoutVars>
      </dgm:prSet>
      <dgm:spPr/>
    </dgm:pt>
    <dgm:pt modelId="{65730694-F5A4-7040-81CE-2C8725DD501C}" type="pres">
      <dgm:prSet presAssocID="{D331D9D7-DF80-4D40-A426-B04DDAC44013}" presName="ellipse" presStyleLbl="trBgShp" presStyleIdx="0" presStyleCnt="1"/>
      <dgm:spPr/>
    </dgm:pt>
    <dgm:pt modelId="{CF6E2FDC-71DA-4E46-B773-E85B3FD8E9D2}" type="pres">
      <dgm:prSet presAssocID="{D331D9D7-DF80-4D40-A426-B04DDAC44013}" presName="arrow1" presStyleLbl="fgShp" presStyleIdx="0" presStyleCnt="1"/>
      <dgm:spPr/>
    </dgm:pt>
    <dgm:pt modelId="{FCB94024-12B2-C74E-A88B-0D8BC2436CF4}" type="pres">
      <dgm:prSet presAssocID="{D331D9D7-DF80-4D40-A426-B04DDAC44013}" presName="rectangle" presStyleLbl="revTx" presStyleIdx="0" presStyleCnt="1">
        <dgm:presLayoutVars>
          <dgm:bulletEnabled val="1"/>
        </dgm:presLayoutVars>
      </dgm:prSet>
      <dgm:spPr/>
    </dgm:pt>
    <dgm:pt modelId="{51838383-5F2C-614D-85E3-0B35A21F628F}" type="pres">
      <dgm:prSet presAssocID="{9D25BCC4-1DC9-0D45-AB44-32314493B05F}" presName="item1" presStyleLbl="node1" presStyleIdx="0" presStyleCnt="3">
        <dgm:presLayoutVars>
          <dgm:bulletEnabled val="1"/>
        </dgm:presLayoutVars>
      </dgm:prSet>
      <dgm:spPr/>
    </dgm:pt>
    <dgm:pt modelId="{822132B0-1A48-5F47-B8C7-6964247C350C}" type="pres">
      <dgm:prSet presAssocID="{A1C43533-96B9-5D49-86E6-B7A2595DA654}" presName="item2" presStyleLbl="node1" presStyleIdx="1" presStyleCnt="3">
        <dgm:presLayoutVars>
          <dgm:bulletEnabled val="1"/>
        </dgm:presLayoutVars>
      </dgm:prSet>
      <dgm:spPr/>
    </dgm:pt>
    <dgm:pt modelId="{0E3C0F79-A08B-074F-9EB1-20ED12DE2166}" type="pres">
      <dgm:prSet presAssocID="{9B40F4C8-3441-284F-A62C-E81343074255}" presName="item3" presStyleLbl="node1" presStyleIdx="2" presStyleCnt="3">
        <dgm:presLayoutVars>
          <dgm:bulletEnabled val="1"/>
        </dgm:presLayoutVars>
      </dgm:prSet>
      <dgm:spPr/>
    </dgm:pt>
    <dgm:pt modelId="{BE98DBEF-2697-E249-8F36-BCBF8C00D6DB}" type="pres">
      <dgm:prSet presAssocID="{D331D9D7-DF80-4D40-A426-B04DDAC44013}" presName="funnel" presStyleLbl="trAlignAcc1" presStyleIdx="0" presStyleCnt="1" custLinFactNeighborX="75" custLinFactNeighborY="-344"/>
      <dgm:spPr/>
    </dgm:pt>
  </dgm:ptLst>
  <dgm:cxnLst>
    <dgm:cxn modelId="{5D0BA85B-7885-204E-90D3-43BAA81FA582}" type="presOf" srcId="{8240430B-B4BB-CD4C-8BAB-D4971B1BD517}" destId="{0E3C0F79-A08B-074F-9EB1-20ED12DE2166}" srcOrd="0" destOrd="0" presId="urn:microsoft.com/office/officeart/2005/8/layout/funnel1"/>
    <dgm:cxn modelId="{3BDC4848-5B00-2C44-88BB-77E4C51F163F}" type="presOf" srcId="{A1C43533-96B9-5D49-86E6-B7A2595DA654}" destId="{51838383-5F2C-614D-85E3-0B35A21F628F}" srcOrd="0" destOrd="0" presId="urn:microsoft.com/office/officeart/2005/8/layout/funnel1"/>
    <dgm:cxn modelId="{D7EFD56E-6CED-DB4A-B5A6-402F951B6241}" type="presOf" srcId="{9B40F4C8-3441-284F-A62C-E81343074255}" destId="{FCB94024-12B2-C74E-A88B-0D8BC2436CF4}" srcOrd="0" destOrd="0" presId="urn:microsoft.com/office/officeart/2005/8/layout/funnel1"/>
    <dgm:cxn modelId="{B341B875-EFAB-9A43-B700-CF5B014C553A}" type="presOf" srcId="{9D25BCC4-1DC9-0D45-AB44-32314493B05F}" destId="{822132B0-1A48-5F47-B8C7-6964247C350C}" srcOrd="0" destOrd="0" presId="urn:microsoft.com/office/officeart/2005/8/layout/funnel1"/>
    <dgm:cxn modelId="{FAF050A6-4D05-F042-940C-712A032B488C}" type="presOf" srcId="{D331D9D7-DF80-4D40-A426-B04DDAC44013}" destId="{3143A292-D341-4241-A261-AC139AE010FC}" srcOrd="0" destOrd="0" presId="urn:microsoft.com/office/officeart/2005/8/layout/funnel1"/>
    <dgm:cxn modelId="{35F197AD-D2A7-7145-A5E2-40DAD36AD6DD}" srcId="{D331D9D7-DF80-4D40-A426-B04DDAC44013}" destId="{9D25BCC4-1DC9-0D45-AB44-32314493B05F}" srcOrd="1" destOrd="0" parTransId="{D483DE01-7F90-5D45-9E03-C68489583D55}" sibTransId="{FA872B5E-8AC4-614C-A498-DA95F1C8A2A7}"/>
    <dgm:cxn modelId="{2F7E20D7-11CC-2B49-BA70-3242E9DC1940}" srcId="{D331D9D7-DF80-4D40-A426-B04DDAC44013}" destId="{9B40F4C8-3441-284F-A62C-E81343074255}" srcOrd="3" destOrd="0" parTransId="{924D2615-2504-BB4D-A9BD-CA20E46B9C88}" sibTransId="{478A8415-8A9B-7147-94E0-4914ACF5F3C7}"/>
    <dgm:cxn modelId="{22D81EE7-7123-6343-90C2-A36246445793}" srcId="{D331D9D7-DF80-4D40-A426-B04DDAC44013}" destId="{A1C43533-96B9-5D49-86E6-B7A2595DA654}" srcOrd="2" destOrd="0" parTransId="{FF57B732-B37A-2040-B0E1-DB0D12DE951E}" sibTransId="{496CBD85-7B8E-AE42-B3C3-92846C25C641}"/>
    <dgm:cxn modelId="{1BFE4DF4-BCD6-5A4E-94B3-023A77C431D1}" srcId="{D331D9D7-DF80-4D40-A426-B04DDAC44013}" destId="{8240430B-B4BB-CD4C-8BAB-D4971B1BD517}" srcOrd="0" destOrd="0" parTransId="{909CE96B-0518-6F4C-95D5-5A790F4D6BEE}" sibTransId="{C0D22B81-C002-704E-A863-BF5E5FF91AA0}"/>
    <dgm:cxn modelId="{A9009D9A-7180-274C-96F3-8B6E1C2E7DA7}" type="presParOf" srcId="{3143A292-D341-4241-A261-AC139AE010FC}" destId="{65730694-F5A4-7040-81CE-2C8725DD501C}" srcOrd="0" destOrd="0" presId="urn:microsoft.com/office/officeart/2005/8/layout/funnel1"/>
    <dgm:cxn modelId="{D1AD1492-3A6D-F945-BC7B-A67C4ECDEA3C}" type="presParOf" srcId="{3143A292-D341-4241-A261-AC139AE010FC}" destId="{CF6E2FDC-71DA-4E46-B773-E85B3FD8E9D2}" srcOrd="1" destOrd="0" presId="urn:microsoft.com/office/officeart/2005/8/layout/funnel1"/>
    <dgm:cxn modelId="{613FAE8D-1403-AE4D-9E59-DAD2166DBB48}" type="presParOf" srcId="{3143A292-D341-4241-A261-AC139AE010FC}" destId="{FCB94024-12B2-C74E-A88B-0D8BC2436CF4}" srcOrd="2" destOrd="0" presId="urn:microsoft.com/office/officeart/2005/8/layout/funnel1"/>
    <dgm:cxn modelId="{C94C58CE-A9C4-6344-A71A-637875B70D44}" type="presParOf" srcId="{3143A292-D341-4241-A261-AC139AE010FC}" destId="{51838383-5F2C-614D-85E3-0B35A21F628F}" srcOrd="3" destOrd="0" presId="urn:microsoft.com/office/officeart/2005/8/layout/funnel1"/>
    <dgm:cxn modelId="{6F17C0E1-A2C4-D748-B8AE-F47C82A50078}" type="presParOf" srcId="{3143A292-D341-4241-A261-AC139AE010FC}" destId="{822132B0-1A48-5F47-B8C7-6964247C350C}" srcOrd="4" destOrd="0" presId="urn:microsoft.com/office/officeart/2005/8/layout/funnel1"/>
    <dgm:cxn modelId="{E607309B-8378-F44D-AF7D-87DDC21C7224}" type="presParOf" srcId="{3143A292-D341-4241-A261-AC139AE010FC}" destId="{0E3C0F79-A08B-074F-9EB1-20ED12DE2166}" srcOrd="5" destOrd="0" presId="urn:microsoft.com/office/officeart/2005/8/layout/funnel1"/>
    <dgm:cxn modelId="{EF7F68DC-F17F-044D-85F6-FC6FB86E5AA6}" type="presParOf" srcId="{3143A292-D341-4241-A261-AC139AE010FC}" destId="{BE98DBEF-2697-E249-8F36-BCBF8C00D6DB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331D9D7-DF80-4D40-A426-B04DDAC44013}" type="doc">
      <dgm:prSet loTypeId="urn:microsoft.com/office/officeart/2005/8/layout/funnel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240430B-B4BB-CD4C-8BAB-D4971B1BD517}">
      <dgm:prSet phldrT="[Text]" custT="1"/>
      <dgm:spPr/>
      <dgm:t>
        <a:bodyPr/>
        <a:lstStyle/>
        <a:p>
          <a:r>
            <a:rPr lang="en-US" sz="2000" dirty="0"/>
            <a:t>Algorithms CS 2852</a:t>
          </a:r>
        </a:p>
      </dgm:t>
    </dgm:pt>
    <dgm:pt modelId="{909CE96B-0518-6F4C-95D5-5A790F4D6BEE}" type="parTrans" cxnId="{1BFE4DF4-BCD6-5A4E-94B3-023A77C431D1}">
      <dgm:prSet/>
      <dgm:spPr/>
      <dgm:t>
        <a:bodyPr/>
        <a:lstStyle/>
        <a:p>
          <a:endParaRPr lang="en-US"/>
        </a:p>
      </dgm:t>
    </dgm:pt>
    <dgm:pt modelId="{C0D22B81-C002-704E-A863-BF5E5FF91AA0}" type="sibTrans" cxnId="{1BFE4DF4-BCD6-5A4E-94B3-023A77C431D1}">
      <dgm:prSet/>
      <dgm:spPr/>
      <dgm:t>
        <a:bodyPr/>
        <a:lstStyle/>
        <a:p>
          <a:endParaRPr lang="en-US"/>
        </a:p>
      </dgm:t>
    </dgm:pt>
    <dgm:pt modelId="{A1C43533-96B9-5D49-86E6-B7A2595DA654}">
      <dgm:prSet phldrT="[Text]" custT="1"/>
      <dgm:spPr/>
      <dgm:t>
        <a:bodyPr/>
        <a:lstStyle/>
        <a:p>
          <a:r>
            <a:rPr lang="en-US" sz="1600" dirty="0"/>
            <a:t>Requirements </a:t>
          </a:r>
          <a:endParaRPr lang="en-US" sz="2000" dirty="0"/>
        </a:p>
        <a:p>
          <a:r>
            <a:rPr lang="en-US" sz="2000" dirty="0"/>
            <a:t>SE 3821</a:t>
          </a:r>
        </a:p>
      </dgm:t>
    </dgm:pt>
    <dgm:pt modelId="{FF57B732-B37A-2040-B0E1-DB0D12DE951E}" type="parTrans" cxnId="{22D81EE7-7123-6343-90C2-A36246445793}">
      <dgm:prSet/>
      <dgm:spPr/>
      <dgm:t>
        <a:bodyPr/>
        <a:lstStyle/>
        <a:p>
          <a:endParaRPr lang="en-US"/>
        </a:p>
      </dgm:t>
    </dgm:pt>
    <dgm:pt modelId="{496CBD85-7B8E-AE42-B3C3-92846C25C641}" type="sibTrans" cxnId="{22D81EE7-7123-6343-90C2-A36246445793}">
      <dgm:prSet/>
      <dgm:spPr/>
      <dgm:t>
        <a:bodyPr/>
        <a:lstStyle/>
        <a:p>
          <a:endParaRPr lang="en-US"/>
        </a:p>
      </dgm:t>
    </dgm:pt>
    <dgm:pt modelId="{9D25BCC4-1DC9-0D45-AB44-32314493B05F}">
      <dgm:prSet phldrT="[Text]" custT="1"/>
      <dgm:spPr/>
      <dgm:t>
        <a:bodyPr/>
        <a:lstStyle/>
        <a:p>
          <a:r>
            <a:rPr lang="en-US" sz="2400" dirty="0">
              <a:solidFill>
                <a:schemeClr val="accent6">
                  <a:lumMod val="60000"/>
                  <a:lumOff val="40000"/>
                </a:schemeClr>
              </a:solidFill>
            </a:rPr>
            <a:t>Design: SE 2811</a:t>
          </a:r>
          <a:endParaRPr lang="en-US" sz="2400" dirty="0"/>
        </a:p>
      </dgm:t>
    </dgm:pt>
    <dgm:pt modelId="{D483DE01-7F90-5D45-9E03-C68489583D55}" type="parTrans" cxnId="{35F197AD-D2A7-7145-A5E2-40DAD36AD6DD}">
      <dgm:prSet/>
      <dgm:spPr/>
      <dgm:t>
        <a:bodyPr/>
        <a:lstStyle/>
        <a:p>
          <a:endParaRPr lang="en-US"/>
        </a:p>
      </dgm:t>
    </dgm:pt>
    <dgm:pt modelId="{FA872B5E-8AC4-614C-A498-DA95F1C8A2A7}" type="sibTrans" cxnId="{35F197AD-D2A7-7145-A5E2-40DAD36AD6DD}">
      <dgm:prSet/>
      <dgm:spPr/>
      <dgm:t>
        <a:bodyPr/>
        <a:lstStyle/>
        <a:p>
          <a:endParaRPr lang="en-US"/>
        </a:p>
      </dgm:t>
    </dgm:pt>
    <dgm:pt modelId="{9B40F4C8-3441-284F-A62C-E81343074255}">
      <dgm:prSet phldrT="[Text]"/>
      <dgm:spPr/>
      <dgm:t>
        <a:bodyPr/>
        <a:lstStyle/>
        <a:p>
          <a:r>
            <a:rPr lang="en-US" dirty="0"/>
            <a:t>Systems</a:t>
          </a:r>
        </a:p>
      </dgm:t>
    </dgm:pt>
    <dgm:pt modelId="{924D2615-2504-BB4D-A9BD-CA20E46B9C88}" type="parTrans" cxnId="{2F7E20D7-11CC-2B49-BA70-3242E9DC1940}">
      <dgm:prSet/>
      <dgm:spPr/>
      <dgm:t>
        <a:bodyPr/>
        <a:lstStyle/>
        <a:p>
          <a:endParaRPr lang="en-US"/>
        </a:p>
      </dgm:t>
    </dgm:pt>
    <dgm:pt modelId="{478A8415-8A9B-7147-94E0-4914ACF5F3C7}" type="sibTrans" cxnId="{2F7E20D7-11CC-2B49-BA70-3242E9DC1940}">
      <dgm:prSet/>
      <dgm:spPr/>
      <dgm:t>
        <a:bodyPr/>
        <a:lstStyle/>
        <a:p>
          <a:endParaRPr lang="en-US"/>
        </a:p>
      </dgm:t>
    </dgm:pt>
    <dgm:pt modelId="{3143A292-D341-4241-A261-AC139AE010FC}" type="pres">
      <dgm:prSet presAssocID="{D331D9D7-DF80-4D40-A426-B04DDAC44013}" presName="Name0" presStyleCnt="0">
        <dgm:presLayoutVars>
          <dgm:chMax val="4"/>
          <dgm:resizeHandles val="exact"/>
        </dgm:presLayoutVars>
      </dgm:prSet>
      <dgm:spPr/>
    </dgm:pt>
    <dgm:pt modelId="{65730694-F5A4-7040-81CE-2C8725DD501C}" type="pres">
      <dgm:prSet presAssocID="{D331D9D7-DF80-4D40-A426-B04DDAC44013}" presName="ellipse" presStyleLbl="trBgShp" presStyleIdx="0" presStyleCnt="1"/>
      <dgm:spPr/>
    </dgm:pt>
    <dgm:pt modelId="{CF6E2FDC-71DA-4E46-B773-E85B3FD8E9D2}" type="pres">
      <dgm:prSet presAssocID="{D331D9D7-DF80-4D40-A426-B04DDAC44013}" presName="arrow1" presStyleLbl="fgShp" presStyleIdx="0" presStyleCnt="1"/>
      <dgm:spPr/>
    </dgm:pt>
    <dgm:pt modelId="{FCB94024-12B2-C74E-A88B-0D8BC2436CF4}" type="pres">
      <dgm:prSet presAssocID="{D331D9D7-DF80-4D40-A426-B04DDAC44013}" presName="rectangle" presStyleLbl="revTx" presStyleIdx="0" presStyleCnt="1">
        <dgm:presLayoutVars>
          <dgm:bulletEnabled val="1"/>
        </dgm:presLayoutVars>
      </dgm:prSet>
      <dgm:spPr/>
    </dgm:pt>
    <dgm:pt modelId="{51838383-5F2C-614D-85E3-0B35A21F628F}" type="pres">
      <dgm:prSet presAssocID="{9D25BCC4-1DC9-0D45-AB44-32314493B05F}" presName="item1" presStyleLbl="node1" presStyleIdx="0" presStyleCnt="3">
        <dgm:presLayoutVars>
          <dgm:bulletEnabled val="1"/>
        </dgm:presLayoutVars>
      </dgm:prSet>
      <dgm:spPr/>
    </dgm:pt>
    <dgm:pt modelId="{822132B0-1A48-5F47-B8C7-6964247C350C}" type="pres">
      <dgm:prSet presAssocID="{A1C43533-96B9-5D49-86E6-B7A2595DA654}" presName="item2" presStyleLbl="node1" presStyleIdx="1" presStyleCnt="3">
        <dgm:presLayoutVars>
          <dgm:bulletEnabled val="1"/>
        </dgm:presLayoutVars>
      </dgm:prSet>
      <dgm:spPr/>
    </dgm:pt>
    <dgm:pt modelId="{0E3C0F79-A08B-074F-9EB1-20ED12DE2166}" type="pres">
      <dgm:prSet presAssocID="{9B40F4C8-3441-284F-A62C-E81343074255}" presName="item3" presStyleLbl="node1" presStyleIdx="2" presStyleCnt="3">
        <dgm:presLayoutVars>
          <dgm:bulletEnabled val="1"/>
        </dgm:presLayoutVars>
      </dgm:prSet>
      <dgm:spPr/>
    </dgm:pt>
    <dgm:pt modelId="{BE98DBEF-2697-E249-8F36-BCBF8C00D6DB}" type="pres">
      <dgm:prSet presAssocID="{D331D9D7-DF80-4D40-A426-B04DDAC44013}" presName="funnel" presStyleLbl="trAlignAcc1" presStyleIdx="0" presStyleCnt="1" custLinFactNeighborX="75" custLinFactNeighborY="-344"/>
      <dgm:spPr/>
    </dgm:pt>
  </dgm:ptLst>
  <dgm:cxnLst>
    <dgm:cxn modelId="{A49C6F46-FDC8-C54F-ACCB-0105059CFF9F}" type="presOf" srcId="{D331D9D7-DF80-4D40-A426-B04DDAC44013}" destId="{3143A292-D341-4241-A261-AC139AE010FC}" srcOrd="0" destOrd="0" presId="urn:microsoft.com/office/officeart/2005/8/layout/funnel1"/>
    <dgm:cxn modelId="{ADAE2C47-C5B6-EC42-9360-66E99642846B}" type="presOf" srcId="{A1C43533-96B9-5D49-86E6-B7A2595DA654}" destId="{51838383-5F2C-614D-85E3-0B35A21F628F}" srcOrd="0" destOrd="0" presId="urn:microsoft.com/office/officeart/2005/8/layout/funnel1"/>
    <dgm:cxn modelId="{35F197AD-D2A7-7145-A5E2-40DAD36AD6DD}" srcId="{D331D9D7-DF80-4D40-A426-B04DDAC44013}" destId="{9D25BCC4-1DC9-0D45-AB44-32314493B05F}" srcOrd="1" destOrd="0" parTransId="{D483DE01-7F90-5D45-9E03-C68489583D55}" sibTransId="{FA872B5E-8AC4-614C-A498-DA95F1C8A2A7}"/>
    <dgm:cxn modelId="{590636B7-4E4D-5D49-9954-712EEB67E9A8}" type="presOf" srcId="{9B40F4C8-3441-284F-A62C-E81343074255}" destId="{FCB94024-12B2-C74E-A88B-0D8BC2436CF4}" srcOrd="0" destOrd="0" presId="urn:microsoft.com/office/officeart/2005/8/layout/funnel1"/>
    <dgm:cxn modelId="{6B90B0BF-ACF5-0844-90B8-FC6E8EF6A48B}" type="presOf" srcId="{8240430B-B4BB-CD4C-8BAB-D4971B1BD517}" destId="{0E3C0F79-A08B-074F-9EB1-20ED12DE2166}" srcOrd="0" destOrd="0" presId="urn:microsoft.com/office/officeart/2005/8/layout/funnel1"/>
    <dgm:cxn modelId="{80E43AC2-371B-0B43-BEDB-0155D0C97FA8}" type="presOf" srcId="{9D25BCC4-1DC9-0D45-AB44-32314493B05F}" destId="{822132B0-1A48-5F47-B8C7-6964247C350C}" srcOrd="0" destOrd="0" presId="urn:microsoft.com/office/officeart/2005/8/layout/funnel1"/>
    <dgm:cxn modelId="{2F7E20D7-11CC-2B49-BA70-3242E9DC1940}" srcId="{D331D9D7-DF80-4D40-A426-B04DDAC44013}" destId="{9B40F4C8-3441-284F-A62C-E81343074255}" srcOrd="3" destOrd="0" parTransId="{924D2615-2504-BB4D-A9BD-CA20E46B9C88}" sibTransId="{478A8415-8A9B-7147-94E0-4914ACF5F3C7}"/>
    <dgm:cxn modelId="{22D81EE7-7123-6343-90C2-A36246445793}" srcId="{D331D9D7-DF80-4D40-A426-B04DDAC44013}" destId="{A1C43533-96B9-5D49-86E6-B7A2595DA654}" srcOrd="2" destOrd="0" parTransId="{FF57B732-B37A-2040-B0E1-DB0D12DE951E}" sibTransId="{496CBD85-7B8E-AE42-B3C3-92846C25C641}"/>
    <dgm:cxn modelId="{1BFE4DF4-BCD6-5A4E-94B3-023A77C431D1}" srcId="{D331D9D7-DF80-4D40-A426-B04DDAC44013}" destId="{8240430B-B4BB-CD4C-8BAB-D4971B1BD517}" srcOrd="0" destOrd="0" parTransId="{909CE96B-0518-6F4C-95D5-5A790F4D6BEE}" sibTransId="{C0D22B81-C002-704E-A863-BF5E5FF91AA0}"/>
    <dgm:cxn modelId="{457750DB-3CB0-F242-B594-4820EE094D4C}" type="presParOf" srcId="{3143A292-D341-4241-A261-AC139AE010FC}" destId="{65730694-F5A4-7040-81CE-2C8725DD501C}" srcOrd="0" destOrd="0" presId="urn:microsoft.com/office/officeart/2005/8/layout/funnel1"/>
    <dgm:cxn modelId="{3B98AD86-CCF7-CA49-BA53-433F7E5D1D15}" type="presParOf" srcId="{3143A292-D341-4241-A261-AC139AE010FC}" destId="{CF6E2FDC-71DA-4E46-B773-E85B3FD8E9D2}" srcOrd="1" destOrd="0" presId="urn:microsoft.com/office/officeart/2005/8/layout/funnel1"/>
    <dgm:cxn modelId="{E0FA9191-6B96-0649-A1B9-D292A794687C}" type="presParOf" srcId="{3143A292-D341-4241-A261-AC139AE010FC}" destId="{FCB94024-12B2-C74E-A88B-0D8BC2436CF4}" srcOrd="2" destOrd="0" presId="urn:microsoft.com/office/officeart/2005/8/layout/funnel1"/>
    <dgm:cxn modelId="{8516B7C4-B914-3247-BCA0-8FC0CC4AE0F4}" type="presParOf" srcId="{3143A292-D341-4241-A261-AC139AE010FC}" destId="{51838383-5F2C-614D-85E3-0B35A21F628F}" srcOrd="3" destOrd="0" presId="urn:microsoft.com/office/officeart/2005/8/layout/funnel1"/>
    <dgm:cxn modelId="{D84D6764-1817-A84E-851C-6581A49C60BD}" type="presParOf" srcId="{3143A292-D341-4241-A261-AC139AE010FC}" destId="{822132B0-1A48-5F47-B8C7-6964247C350C}" srcOrd="4" destOrd="0" presId="urn:microsoft.com/office/officeart/2005/8/layout/funnel1"/>
    <dgm:cxn modelId="{C5F64CA7-8AC1-6E4F-821B-30304E7FE15A}" type="presParOf" srcId="{3143A292-D341-4241-A261-AC139AE010FC}" destId="{0E3C0F79-A08B-074F-9EB1-20ED12DE2166}" srcOrd="5" destOrd="0" presId="urn:microsoft.com/office/officeart/2005/8/layout/funnel1"/>
    <dgm:cxn modelId="{F3A01103-52B7-0943-AFB9-CD71759E9713}" type="presParOf" srcId="{3143A292-D341-4241-A261-AC139AE010FC}" destId="{BE98DBEF-2697-E249-8F36-BCBF8C00D6DB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331D9D7-DF80-4D40-A426-B04DDAC44013}" type="doc">
      <dgm:prSet loTypeId="urn:microsoft.com/office/officeart/2005/8/layout/funnel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240430B-B4BB-CD4C-8BAB-D4971B1BD517}">
      <dgm:prSet phldrT="[Text]" custT="1"/>
      <dgm:spPr/>
      <dgm:t>
        <a:bodyPr/>
        <a:lstStyle/>
        <a:p>
          <a:r>
            <a:rPr lang="en-US" sz="2000" dirty="0"/>
            <a:t>Algorithms CS 2852</a:t>
          </a:r>
        </a:p>
      </dgm:t>
    </dgm:pt>
    <dgm:pt modelId="{909CE96B-0518-6F4C-95D5-5A790F4D6BEE}" type="parTrans" cxnId="{1BFE4DF4-BCD6-5A4E-94B3-023A77C431D1}">
      <dgm:prSet/>
      <dgm:spPr/>
      <dgm:t>
        <a:bodyPr/>
        <a:lstStyle/>
        <a:p>
          <a:endParaRPr lang="en-US"/>
        </a:p>
      </dgm:t>
    </dgm:pt>
    <dgm:pt modelId="{C0D22B81-C002-704E-A863-BF5E5FF91AA0}" type="sibTrans" cxnId="{1BFE4DF4-BCD6-5A4E-94B3-023A77C431D1}">
      <dgm:prSet/>
      <dgm:spPr/>
      <dgm:t>
        <a:bodyPr/>
        <a:lstStyle/>
        <a:p>
          <a:endParaRPr lang="en-US"/>
        </a:p>
      </dgm:t>
    </dgm:pt>
    <dgm:pt modelId="{A1C43533-96B9-5D49-86E6-B7A2595DA654}">
      <dgm:prSet phldrT="[Text]" custT="1"/>
      <dgm:spPr/>
      <dgm:t>
        <a:bodyPr/>
        <a:lstStyle/>
        <a:p>
          <a:r>
            <a:rPr lang="en-US" sz="1600" dirty="0"/>
            <a:t>Requirements </a:t>
          </a:r>
          <a:endParaRPr lang="en-US" sz="2000" dirty="0"/>
        </a:p>
        <a:p>
          <a:r>
            <a:rPr lang="en-US" sz="2000" dirty="0"/>
            <a:t>SE 3821</a:t>
          </a:r>
        </a:p>
      </dgm:t>
    </dgm:pt>
    <dgm:pt modelId="{FF57B732-B37A-2040-B0E1-DB0D12DE951E}" type="parTrans" cxnId="{22D81EE7-7123-6343-90C2-A36246445793}">
      <dgm:prSet/>
      <dgm:spPr/>
      <dgm:t>
        <a:bodyPr/>
        <a:lstStyle/>
        <a:p>
          <a:endParaRPr lang="en-US"/>
        </a:p>
      </dgm:t>
    </dgm:pt>
    <dgm:pt modelId="{496CBD85-7B8E-AE42-B3C3-92846C25C641}" type="sibTrans" cxnId="{22D81EE7-7123-6343-90C2-A36246445793}">
      <dgm:prSet/>
      <dgm:spPr/>
      <dgm:t>
        <a:bodyPr/>
        <a:lstStyle/>
        <a:p>
          <a:endParaRPr lang="en-US"/>
        </a:p>
      </dgm:t>
    </dgm:pt>
    <dgm:pt modelId="{9D25BCC4-1DC9-0D45-AB44-32314493B05F}">
      <dgm:prSet phldrT="[Text]" custT="1"/>
      <dgm:spPr/>
      <dgm:t>
        <a:bodyPr/>
        <a:lstStyle/>
        <a:p>
          <a:r>
            <a:rPr lang="en-US" sz="2400" dirty="0">
              <a:solidFill>
                <a:schemeClr val="accent6">
                  <a:lumMod val="60000"/>
                  <a:lumOff val="40000"/>
                </a:schemeClr>
              </a:solidFill>
            </a:rPr>
            <a:t>Design: SE 2811</a:t>
          </a:r>
          <a:endParaRPr lang="en-US" sz="2400" dirty="0"/>
        </a:p>
      </dgm:t>
    </dgm:pt>
    <dgm:pt modelId="{D483DE01-7F90-5D45-9E03-C68489583D55}" type="parTrans" cxnId="{35F197AD-D2A7-7145-A5E2-40DAD36AD6DD}">
      <dgm:prSet/>
      <dgm:spPr/>
      <dgm:t>
        <a:bodyPr/>
        <a:lstStyle/>
        <a:p>
          <a:endParaRPr lang="en-US"/>
        </a:p>
      </dgm:t>
    </dgm:pt>
    <dgm:pt modelId="{FA872B5E-8AC4-614C-A498-DA95F1C8A2A7}" type="sibTrans" cxnId="{35F197AD-D2A7-7145-A5E2-40DAD36AD6DD}">
      <dgm:prSet/>
      <dgm:spPr/>
      <dgm:t>
        <a:bodyPr/>
        <a:lstStyle/>
        <a:p>
          <a:endParaRPr lang="en-US"/>
        </a:p>
      </dgm:t>
    </dgm:pt>
    <dgm:pt modelId="{9B40F4C8-3441-284F-A62C-E81343074255}">
      <dgm:prSet phldrT="[Text]"/>
      <dgm:spPr/>
      <dgm:t>
        <a:bodyPr/>
        <a:lstStyle/>
        <a:p>
          <a:r>
            <a:rPr lang="en-US" dirty="0"/>
            <a:t>Systems</a:t>
          </a:r>
        </a:p>
      </dgm:t>
    </dgm:pt>
    <dgm:pt modelId="{924D2615-2504-BB4D-A9BD-CA20E46B9C88}" type="parTrans" cxnId="{2F7E20D7-11CC-2B49-BA70-3242E9DC1940}">
      <dgm:prSet/>
      <dgm:spPr/>
      <dgm:t>
        <a:bodyPr/>
        <a:lstStyle/>
        <a:p>
          <a:endParaRPr lang="en-US"/>
        </a:p>
      </dgm:t>
    </dgm:pt>
    <dgm:pt modelId="{478A8415-8A9B-7147-94E0-4914ACF5F3C7}" type="sibTrans" cxnId="{2F7E20D7-11CC-2B49-BA70-3242E9DC1940}">
      <dgm:prSet/>
      <dgm:spPr/>
      <dgm:t>
        <a:bodyPr/>
        <a:lstStyle/>
        <a:p>
          <a:endParaRPr lang="en-US"/>
        </a:p>
      </dgm:t>
    </dgm:pt>
    <dgm:pt modelId="{3143A292-D341-4241-A261-AC139AE010FC}" type="pres">
      <dgm:prSet presAssocID="{D331D9D7-DF80-4D40-A426-B04DDAC44013}" presName="Name0" presStyleCnt="0">
        <dgm:presLayoutVars>
          <dgm:chMax val="4"/>
          <dgm:resizeHandles val="exact"/>
        </dgm:presLayoutVars>
      </dgm:prSet>
      <dgm:spPr/>
    </dgm:pt>
    <dgm:pt modelId="{65730694-F5A4-7040-81CE-2C8725DD501C}" type="pres">
      <dgm:prSet presAssocID="{D331D9D7-DF80-4D40-A426-B04DDAC44013}" presName="ellipse" presStyleLbl="trBgShp" presStyleIdx="0" presStyleCnt="1"/>
      <dgm:spPr/>
    </dgm:pt>
    <dgm:pt modelId="{CF6E2FDC-71DA-4E46-B773-E85B3FD8E9D2}" type="pres">
      <dgm:prSet presAssocID="{D331D9D7-DF80-4D40-A426-B04DDAC44013}" presName="arrow1" presStyleLbl="fgShp" presStyleIdx="0" presStyleCnt="1"/>
      <dgm:spPr/>
    </dgm:pt>
    <dgm:pt modelId="{FCB94024-12B2-C74E-A88B-0D8BC2436CF4}" type="pres">
      <dgm:prSet presAssocID="{D331D9D7-DF80-4D40-A426-B04DDAC44013}" presName="rectangle" presStyleLbl="revTx" presStyleIdx="0" presStyleCnt="1">
        <dgm:presLayoutVars>
          <dgm:bulletEnabled val="1"/>
        </dgm:presLayoutVars>
      </dgm:prSet>
      <dgm:spPr/>
    </dgm:pt>
    <dgm:pt modelId="{51838383-5F2C-614D-85E3-0B35A21F628F}" type="pres">
      <dgm:prSet presAssocID="{9D25BCC4-1DC9-0D45-AB44-32314493B05F}" presName="item1" presStyleLbl="node1" presStyleIdx="0" presStyleCnt="3">
        <dgm:presLayoutVars>
          <dgm:bulletEnabled val="1"/>
        </dgm:presLayoutVars>
      </dgm:prSet>
      <dgm:spPr/>
    </dgm:pt>
    <dgm:pt modelId="{822132B0-1A48-5F47-B8C7-6964247C350C}" type="pres">
      <dgm:prSet presAssocID="{A1C43533-96B9-5D49-86E6-B7A2595DA654}" presName="item2" presStyleLbl="node1" presStyleIdx="1" presStyleCnt="3">
        <dgm:presLayoutVars>
          <dgm:bulletEnabled val="1"/>
        </dgm:presLayoutVars>
      </dgm:prSet>
      <dgm:spPr/>
    </dgm:pt>
    <dgm:pt modelId="{0E3C0F79-A08B-074F-9EB1-20ED12DE2166}" type="pres">
      <dgm:prSet presAssocID="{9B40F4C8-3441-284F-A62C-E81343074255}" presName="item3" presStyleLbl="node1" presStyleIdx="2" presStyleCnt="3">
        <dgm:presLayoutVars>
          <dgm:bulletEnabled val="1"/>
        </dgm:presLayoutVars>
      </dgm:prSet>
      <dgm:spPr/>
    </dgm:pt>
    <dgm:pt modelId="{BE98DBEF-2697-E249-8F36-BCBF8C00D6DB}" type="pres">
      <dgm:prSet presAssocID="{D331D9D7-DF80-4D40-A426-B04DDAC44013}" presName="funnel" presStyleLbl="trAlignAcc1" presStyleIdx="0" presStyleCnt="1" custLinFactNeighborX="75" custLinFactNeighborY="-344"/>
      <dgm:spPr/>
    </dgm:pt>
  </dgm:ptLst>
  <dgm:cxnLst>
    <dgm:cxn modelId="{24518029-150A-E740-B03B-D13F1264C3D5}" type="presOf" srcId="{D331D9D7-DF80-4D40-A426-B04DDAC44013}" destId="{3143A292-D341-4241-A261-AC139AE010FC}" srcOrd="0" destOrd="0" presId="urn:microsoft.com/office/officeart/2005/8/layout/funnel1"/>
    <dgm:cxn modelId="{6186B443-B6DF-7448-9D3B-7A16B0C51AF8}" type="presOf" srcId="{9D25BCC4-1DC9-0D45-AB44-32314493B05F}" destId="{822132B0-1A48-5F47-B8C7-6964247C350C}" srcOrd="0" destOrd="0" presId="urn:microsoft.com/office/officeart/2005/8/layout/funnel1"/>
    <dgm:cxn modelId="{414D9444-5E7F-B54E-A39B-731C96BC7C23}" type="presOf" srcId="{A1C43533-96B9-5D49-86E6-B7A2595DA654}" destId="{51838383-5F2C-614D-85E3-0B35A21F628F}" srcOrd="0" destOrd="0" presId="urn:microsoft.com/office/officeart/2005/8/layout/funnel1"/>
    <dgm:cxn modelId="{1A54EE47-E5E4-E14D-88CE-EE4615E3B5D4}" type="presOf" srcId="{8240430B-B4BB-CD4C-8BAB-D4971B1BD517}" destId="{0E3C0F79-A08B-074F-9EB1-20ED12DE2166}" srcOrd="0" destOrd="0" presId="urn:microsoft.com/office/officeart/2005/8/layout/funnel1"/>
    <dgm:cxn modelId="{2AA2AD4B-DB8A-2D49-86FA-F2661A111491}" type="presOf" srcId="{9B40F4C8-3441-284F-A62C-E81343074255}" destId="{FCB94024-12B2-C74E-A88B-0D8BC2436CF4}" srcOrd="0" destOrd="0" presId="urn:microsoft.com/office/officeart/2005/8/layout/funnel1"/>
    <dgm:cxn modelId="{35F197AD-D2A7-7145-A5E2-40DAD36AD6DD}" srcId="{D331D9D7-DF80-4D40-A426-B04DDAC44013}" destId="{9D25BCC4-1DC9-0D45-AB44-32314493B05F}" srcOrd="1" destOrd="0" parTransId="{D483DE01-7F90-5D45-9E03-C68489583D55}" sibTransId="{FA872B5E-8AC4-614C-A498-DA95F1C8A2A7}"/>
    <dgm:cxn modelId="{2F7E20D7-11CC-2B49-BA70-3242E9DC1940}" srcId="{D331D9D7-DF80-4D40-A426-B04DDAC44013}" destId="{9B40F4C8-3441-284F-A62C-E81343074255}" srcOrd="3" destOrd="0" parTransId="{924D2615-2504-BB4D-A9BD-CA20E46B9C88}" sibTransId="{478A8415-8A9B-7147-94E0-4914ACF5F3C7}"/>
    <dgm:cxn modelId="{22D81EE7-7123-6343-90C2-A36246445793}" srcId="{D331D9D7-DF80-4D40-A426-B04DDAC44013}" destId="{A1C43533-96B9-5D49-86E6-B7A2595DA654}" srcOrd="2" destOrd="0" parTransId="{FF57B732-B37A-2040-B0E1-DB0D12DE951E}" sibTransId="{496CBD85-7B8E-AE42-B3C3-92846C25C641}"/>
    <dgm:cxn modelId="{1BFE4DF4-BCD6-5A4E-94B3-023A77C431D1}" srcId="{D331D9D7-DF80-4D40-A426-B04DDAC44013}" destId="{8240430B-B4BB-CD4C-8BAB-D4971B1BD517}" srcOrd="0" destOrd="0" parTransId="{909CE96B-0518-6F4C-95D5-5A790F4D6BEE}" sibTransId="{C0D22B81-C002-704E-A863-BF5E5FF91AA0}"/>
    <dgm:cxn modelId="{4B0D9870-171A-CF4E-AB70-33729F2ED6A9}" type="presParOf" srcId="{3143A292-D341-4241-A261-AC139AE010FC}" destId="{65730694-F5A4-7040-81CE-2C8725DD501C}" srcOrd="0" destOrd="0" presId="urn:microsoft.com/office/officeart/2005/8/layout/funnel1"/>
    <dgm:cxn modelId="{554B8E84-64AA-FC4D-A470-AF4DD31DD71E}" type="presParOf" srcId="{3143A292-D341-4241-A261-AC139AE010FC}" destId="{CF6E2FDC-71DA-4E46-B773-E85B3FD8E9D2}" srcOrd="1" destOrd="0" presId="urn:microsoft.com/office/officeart/2005/8/layout/funnel1"/>
    <dgm:cxn modelId="{2DC1D07A-5C4C-A64E-88AB-48791E75D372}" type="presParOf" srcId="{3143A292-D341-4241-A261-AC139AE010FC}" destId="{FCB94024-12B2-C74E-A88B-0D8BC2436CF4}" srcOrd="2" destOrd="0" presId="urn:microsoft.com/office/officeart/2005/8/layout/funnel1"/>
    <dgm:cxn modelId="{2CA1EC73-3E1A-574E-B121-D4DC62F57399}" type="presParOf" srcId="{3143A292-D341-4241-A261-AC139AE010FC}" destId="{51838383-5F2C-614D-85E3-0B35A21F628F}" srcOrd="3" destOrd="0" presId="urn:microsoft.com/office/officeart/2005/8/layout/funnel1"/>
    <dgm:cxn modelId="{082F9E0C-FCF2-6447-9C81-02C707CEDCE2}" type="presParOf" srcId="{3143A292-D341-4241-A261-AC139AE010FC}" destId="{822132B0-1A48-5F47-B8C7-6964247C350C}" srcOrd="4" destOrd="0" presId="urn:microsoft.com/office/officeart/2005/8/layout/funnel1"/>
    <dgm:cxn modelId="{B8D4B236-187C-C44E-8D63-21640B3C8FFC}" type="presParOf" srcId="{3143A292-D341-4241-A261-AC139AE010FC}" destId="{0E3C0F79-A08B-074F-9EB1-20ED12DE2166}" srcOrd="5" destOrd="0" presId="urn:microsoft.com/office/officeart/2005/8/layout/funnel1"/>
    <dgm:cxn modelId="{629F7BBE-41F9-1047-856B-FA6C9E482BAE}" type="presParOf" srcId="{3143A292-D341-4241-A261-AC139AE010FC}" destId="{BE98DBEF-2697-E249-8F36-BCBF8C00D6DB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730694-F5A4-7040-81CE-2C8725DD501C}">
      <dsp:nvSpPr>
        <dsp:cNvPr id="0" name=""/>
        <dsp:cNvSpPr/>
      </dsp:nvSpPr>
      <dsp:spPr>
        <a:xfrm>
          <a:off x="1477721" y="264790"/>
          <a:ext cx="5255078" cy="1825019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6E2FDC-71DA-4E46-B773-E85B3FD8E9D2}">
      <dsp:nvSpPr>
        <dsp:cNvPr id="0" name=""/>
        <dsp:cNvSpPr/>
      </dsp:nvSpPr>
      <dsp:spPr>
        <a:xfrm>
          <a:off x="3604194" y="4733644"/>
          <a:ext cx="1018426" cy="651792"/>
        </a:xfrm>
        <a:prstGeom prst="downArrow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FCB94024-12B2-C74E-A88B-0D8BC2436CF4}">
      <dsp:nvSpPr>
        <dsp:cNvPr id="0" name=""/>
        <dsp:cNvSpPr/>
      </dsp:nvSpPr>
      <dsp:spPr>
        <a:xfrm>
          <a:off x="1669185" y="5255078"/>
          <a:ext cx="4888445" cy="12221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5816" tIns="305816" rIns="305816" bIns="305816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kern="1200" dirty="0"/>
            <a:t>Systems</a:t>
          </a:r>
        </a:p>
      </dsp:txBody>
      <dsp:txXfrm>
        <a:off x="1669185" y="5255078"/>
        <a:ext cx="4888445" cy="1222111"/>
      </dsp:txXfrm>
    </dsp:sp>
    <dsp:sp modelId="{51838383-5F2C-614D-85E3-0B35A21F628F}">
      <dsp:nvSpPr>
        <dsp:cNvPr id="0" name=""/>
        <dsp:cNvSpPr/>
      </dsp:nvSpPr>
      <dsp:spPr>
        <a:xfrm>
          <a:off x="3388288" y="2230760"/>
          <a:ext cx="1833166" cy="183316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Requirements </a:t>
          </a:r>
          <a:endParaRPr lang="en-US" sz="2000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SE 3821</a:t>
          </a:r>
        </a:p>
      </dsp:txBody>
      <dsp:txXfrm>
        <a:off x="3656749" y="2499221"/>
        <a:ext cx="1296244" cy="1296244"/>
      </dsp:txXfrm>
    </dsp:sp>
    <dsp:sp modelId="{822132B0-1A48-5F47-B8C7-6964247C350C}">
      <dsp:nvSpPr>
        <dsp:cNvPr id="0" name=""/>
        <dsp:cNvSpPr/>
      </dsp:nvSpPr>
      <dsp:spPr>
        <a:xfrm>
          <a:off x="2076555" y="855477"/>
          <a:ext cx="1833166" cy="183316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Design?</a:t>
          </a:r>
        </a:p>
      </dsp:txBody>
      <dsp:txXfrm>
        <a:off x="2345016" y="1123938"/>
        <a:ext cx="1296244" cy="1296244"/>
      </dsp:txXfrm>
    </dsp:sp>
    <dsp:sp modelId="{0E3C0F79-A08B-074F-9EB1-20ED12DE2166}">
      <dsp:nvSpPr>
        <dsp:cNvPr id="0" name=""/>
        <dsp:cNvSpPr/>
      </dsp:nvSpPr>
      <dsp:spPr>
        <a:xfrm>
          <a:off x="3950459" y="412258"/>
          <a:ext cx="1833166" cy="183316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Algorithms CS 2852</a:t>
          </a:r>
        </a:p>
      </dsp:txBody>
      <dsp:txXfrm>
        <a:off x="4218920" y="680719"/>
        <a:ext cx="1296244" cy="1296244"/>
      </dsp:txXfrm>
    </dsp:sp>
    <dsp:sp modelId="{BE98DBEF-2697-E249-8F36-BCBF8C00D6DB}">
      <dsp:nvSpPr>
        <dsp:cNvPr id="0" name=""/>
        <dsp:cNvSpPr/>
      </dsp:nvSpPr>
      <dsp:spPr>
        <a:xfrm>
          <a:off x="1266092" y="25041"/>
          <a:ext cx="5703186" cy="4562548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730694-F5A4-7040-81CE-2C8725DD501C}">
      <dsp:nvSpPr>
        <dsp:cNvPr id="0" name=""/>
        <dsp:cNvSpPr/>
      </dsp:nvSpPr>
      <dsp:spPr>
        <a:xfrm>
          <a:off x="1477721" y="264790"/>
          <a:ext cx="5255078" cy="1825019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6E2FDC-71DA-4E46-B773-E85B3FD8E9D2}">
      <dsp:nvSpPr>
        <dsp:cNvPr id="0" name=""/>
        <dsp:cNvSpPr/>
      </dsp:nvSpPr>
      <dsp:spPr>
        <a:xfrm>
          <a:off x="3604194" y="4733644"/>
          <a:ext cx="1018426" cy="651792"/>
        </a:xfrm>
        <a:prstGeom prst="downArrow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FCB94024-12B2-C74E-A88B-0D8BC2436CF4}">
      <dsp:nvSpPr>
        <dsp:cNvPr id="0" name=""/>
        <dsp:cNvSpPr/>
      </dsp:nvSpPr>
      <dsp:spPr>
        <a:xfrm>
          <a:off x="1669185" y="5255078"/>
          <a:ext cx="4888445" cy="12221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5816" tIns="305816" rIns="305816" bIns="305816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kern="1200" dirty="0"/>
            <a:t>Systems</a:t>
          </a:r>
        </a:p>
      </dsp:txBody>
      <dsp:txXfrm>
        <a:off x="1669185" y="5255078"/>
        <a:ext cx="4888445" cy="1222111"/>
      </dsp:txXfrm>
    </dsp:sp>
    <dsp:sp modelId="{51838383-5F2C-614D-85E3-0B35A21F628F}">
      <dsp:nvSpPr>
        <dsp:cNvPr id="0" name=""/>
        <dsp:cNvSpPr/>
      </dsp:nvSpPr>
      <dsp:spPr>
        <a:xfrm>
          <a:off x="3388288" y="2230760"/>
          <a:ext cx="1833166" cy="183316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Requirements </a:t>
          </a:r>
          <a:endParaRPr lang="en-US" sz="2000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SE 3821</a:t>
          </a:r>
        </a:p>
      </dsp:txBody>
      <dsp:txXfrm>
        <a:off x="3656749" y="2499221"/>
        <a:ext cx="1296244" cy="1296244"/>
      </dsp:txXfrm>
    </dsp:sp>
    <dsp:sp modelId="{822132B0-1A48-5F47-B8C7-6964247C350C}">
      <dsp:nvSpPr>
        <dsp:cNvPr id="0" name=""/>
        <dsp:cNvSpPr/>
      </dsp:nvSpPr>
      <dsp:spPr>
        <a:xfrm>
          <a:off x="2076555" y="855477"/>
          <a:ext cx="1833166" cy="183316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accent6">
                  <a:lumMod val="60000"/>
                  <a:lumOff val="40000"/>
                </a:schemeClr>
              </a:solidFill>
            </a:rPr>
            <a:t>Design: SE 2811</a:t>
          </a:r>
          <a:endParaRPr lang="en-US" sz="2400" kern="1200" dirty="0"/>
        </a:p>
      </dsp:txBody>
      <dsp:txXfrm>
        <a:off x="2345016" y="1123938"/>
        <a:ext cx="1296244" cy="1296244"/>
      </dsp:txXfrm>
    </dsp:sp>
    <dsp:sp modelId="{0E3C0F79-A08B-074F-9EB1-20ED12DE2166}">
      <dsp:nvSpPr>
        <dsp:cNvPr id="0" name=""/>
        <dsp:cNvSpPr/>
      </dsp:nvSpPr>
      <dsp:spPr>
        <a:xfrm>
          <a:off x="3950459" y="412258"/>
          <a:ext cx="1833166" cy="183316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Algorithms CS 2852</a:t>
          </a:r>
        </a:p>
      </dsp:txBody>
      <dsp:txXfrm>
        <a:off x="4218920" y="680719"/>
        <a:ext cx="1296244" cy="1296244"/>
      </dsp:txXfrm>
    </dsp:sp>
    <dsp:sp modelId="{BE98DBEF-2697-E249-8F36-BCBF8C00D6DB}">
      <dsp:nvSpPr>
        <dsp:cNvPr id="0" name=""/>
        <dsp:cNvSpPr/>
      </dsp:nvSpPr>
      <dsp:spPr>
        <a:xfrm>
          <a:off x="1266092" y="25041"/>
          <a:ext cx="5703186" cy="4562548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661813-086F-47DC-954B-5EEDD9DACA2C}">
      <dsp:nvSpPr>
        <dsp:cNvPr id="0" name=""/>
        <dsp:cNvSpPr/>
      </dsp:nvSpPr>
      <dsp:spPr>
        <a:xfrm>
          <a:off x="1606512" y="608594"/>
          <a:ext cx="1944000" cy="1944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9FFBEE4-BCF7-4632-B74D-8DE97ABEE6DF}">
      <dsp:nvSpPr>
        <dsp:cNvPr id="0" name=""/>
        <dsp:cNvSpPr/>
      </dsp:nvSpPr>
      <dsp:spPr>
        <a:xfrm>
          <a:off x="418512" y="3022743"/>
          <a:ext cx="432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0" kern="1200"/>
            <a:t>Safety Review</a:t>
          </a:r>
        </a:p>
      </dsp:txBody>
      <dsp:txXfrm>
        <a:off x="418512" y="3022743"/>
        <a:ext cx="4320000" cy="720000"/>
      </dsp:txXfrm>
    </dsp:sp>
    <dsp:sp modelId="{2D9CFE47-A87E-486A-87CC-3DBE34410D03}">
      <dsp:nvSpPr>
        <dsp:cNvPr id="0" name=""/>
        <dsp:cNvSpPr/>
      </dsp:nvSpPr>
      <dsp:spPr>
        <a:xfrm>
          <a:off x="6682512" y="608594"/>
          <a:ext cx="1944000" cy="1944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8D894B6-DC5C-4C27-BBD0-6C1333E59AEC}">
      <dsp:nvSpPr>
        <dsp:cNvPr id="0" name=""/>
        <dsp:cNvSpPr/>
      </dsp:nvSpPr>
      <dsp:spPr>
        <a:xfrm>
          <a:off x="5494512" y="3022743"/>
          <a:ext cx="432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0" kern="1200"/>
            <a:t>Review </a:t>
          </a:r>
          <a:r>
            <a:rPr lang="en-US" sz="5000" kern="1200">
              <a:hlinkClick xmlns:r="http://schemas.openxmlformats.org/officeDocument/2006/relationships" r:id="rId5"/>
            </a:rPr>
            <a:t>Syllabus</a:t>
          </a:r>
          <a:endParaRPr lang="en-US" sz="5000" kern="1200"/>
        </a:p>
      </dsp:txBody>
      <dsp:txXfrm>
        <a:off x="5494512" y="3022743"/>
        <a:ext cx="4320000" cy="7200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730694-F5A4-7040-81CE-2C8725DD501C}">
      <dsp:nvSpPr>
        <dsp:cNvPr id="0" name=""/>
        <dsp:cNvSpPr/>
      </dsp:nvSpPr>
      <dsp:spPr>
        <a:xfrm>
          <a:off x="1477721" y="264790"/>
          <a:ext cx="5255078" cy="1825019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6E2FDC-71DA-4E46-B773-E85B3FD8E9D2}">
      <dsp:nvSpPr>
        <dsp:cNvPr id="0" name=""/>
        <dsp:cNvSpPr/>
      </dsp:nvSpPr>
      <dsp:spPr>
        <a:xfrm>
          <a:off x="3604194" y="4733644"/>
          <a:ext cx="1018426" cy="651792"/>
        </a:xfrm>
        <a:prstGeom prst="downArrow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FCB94024-12B2-C74E-A88B-0D8BC2436CF4}">
      <dsp:nvSpPr>
        <dsp:cNvPr id="0" name=""/>
        <dsp:cNvSpPr/>
      </dsp:nvSpPr>
      <dsp:spPr>
        <a:xfrm>
          <a:off x="1669185" y="5255078"/>
          <a:ext cx="4888445" cy="12221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5816" tIns="305816" rIns="305816" bIns="305816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kern="1200" dirty="0"/>
            <a:t>Systems</a:t>
          </a:r>
        </a:p>
      </dsp:txBody>
      <dsp:txXfrm>
        <a:off x="1669185" y="5255078"/>
        <a:ext cx="4888445" cy="1222111"/>
      </dsp:txXfrm>
    </dsp:sp>
    <dsp:sp modelId="{51838383-5F2C-614D-85E3-0B35A21F628F}">
      <dsp:nvSpPr>
        <dsp:cNvPr id="0" name=""/>
        <dsp:cNvSpPr/>
      </dsp:nvSpPr>
      <dsp:spPr>
        <a:xfrm>
          <a:off x="3388288" y="2230760"/>
          <a:ext cx="1833166" cy="183316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Requirements </a:t>
          </a:r>
          <a:endParaRPr lang="en-US" sz="2000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SE 3821</a:t>
          </a:r>
        </a:p>
      </dsp:txBody>
      <dsp:txXfrm>
        <a:off x="3656749" y="2499221"/>
        <a:ext cx="1296244" cy="1296244"/>
      </dsp:txXfrm>
    </dsp:sp>
    <dsp:sp modelId="{822132B0-1A48-5F47-B8C7-6964247C350C}">
      <dsp:nvSpPr>
        <dsp:cNvPr id="0" name=""/>
        <dsp:cNvSpPr/>
      </dsp:nvSpPr>
      <dsp:spPr>
        <a:xfrm>
          <a:off x="2076555" y="855477"/>
          <a:ext cx="1833166" cy="183316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accent6">
                  <a:lumMod val="60000"/>
                  <a:lumOff val="40000"/>
                </a:schemeClr>
              </a:solidFill>
            </a:rPr>
            <a:t>Design: SE 2811</a:t>
          </a:r>
          <a:endParaRPr lang="en-US" sz="2400" kern="1200" dirty="0"/>
        </a:p>
      </dsp:txBody>
      <dsp:txXfrm>
        <a:off x="2345016" y="1123938"/>
        <a:ext cx="1296244" cy="1296244"/>
      </dsp:txXfrm>
    </dsp:sp>
    <dsp:sp modelId="{0E3C0F79-A08B-074F-9EB1-20ED12DE2166}">
      <dsp:nvSpPr>
        <dsp:cNvPr id="0" name=""/>
        <dsp:cNvSpPr/>
      </dsp:nvSpPr>
      <dsp:spPr>
        <a:xfrm>
          <a:off x="3950459" y="412258"/>
          <a:ext cx="1833166" cy="183316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Algorithms CS 2852</a:t>
          </a:r>
        </a:p>
      </dsp:txBody>
      <dsp:txXfrm>
        <a:off x="4218920" y="680719"/>
        <a:ext cx="1296244" cy="1296244"/>
      </dsp:txXfrm>
    </dsp:sp>
    <dsp:sp modelId="{BE98DBEF-2697-E249-8F36-BCBF8C00D6DB}">
      <dsp:nvSpPr>
        <dsp:cNvPr id="0" name=""/>
        <dsp:cNvSpPr/>
      </dsp:nvSpPr>
      <dsp:spPr>
        <a:xfrm>
          <a:off x="1266092" y="25041"/>
          <a:ext cx="5703186" cy="4562548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730694-F5A4-7040-81CE-2C8725DD501C}">
      <dsp:nvSpPr>
        <dsp:cNvPr id="0" name=""/>
        <dsp:cNvSpPr/>
      </dsp:nvSpPr>
      <dsp:spPr>
        <a:xfrm>
          <a:off x="1477721" y="264790"/>
          <a:ext cx="5255078" cy="1825019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6E2FDC-71DA-4E46-B773-E85B3FD8E9D2}">
      <dsp:nvSpPr>
        <dsp:cNvPr id="0" name=""/>
        <dsp:cNvSpPr/>
      </dsp:nvSpPr>
      <dsp:spPr>
        <a:xfrm>
          <a:off x="3604194" y="4733644"/>
          <a:ext cx="1018426" cy="651792"/>
        </a:xfrm>
        <a:prstGeom prst="downArrow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FCB94024-12B2-C74E-A88B-0D8BC2436CF4}">
      <dsp:nvSpPr>
        <dsp:cNvPr id="0" name=""/>
        <dsp:cNvSpPr/>
      </dsp:nvSpPr>
      <dsp:spPr>
        <a:xfrm>
          <a:off x="1669185" y="5255078"/>
          <a:ext cx="4888445" cy="12221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5816" tIns="305816" rIns="305816" bIns="305816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kern="1200" dirty="0"/>
            <a:t>Systems</a:t>
          </a:r>
        </a:p>
      </dsp:txBody>
      <dsp:txXfrm>
        <a:off x="1669185" y="5255078"/>
        <a:ext cx="4888445" cy="1222111"/>
      </dsp:txXfrm>
    </dsp:sp>
    <dsp:sp modelId="{51838383-5F2C-614D-85E3-0B35A21F628F}">
      <dsp:nvSpPr>
        <dsp:cNvPr id="0" name=""/>
        <dsp:cNvSpPr/>
      </dsp:nvSpPr>
      <dsp:spPr>
        <a:xfrm>
          <a:off x="3388288" y="2230760"/>
          <a:ext cx="1833166" cy="183316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Requirements </a:t>
          </a:r>
          <a:endParaRPr lang="en-US" sz="2000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SE 3821</a:t>
          </a:r>
        </a:p>
      </dsp:txBody>
      <dsp:txXfrm>
        <a:off x="3656749" y="2499221"/>
        <a:ext cx="1296244" cy="1296244"/>
      </dsp:txXfrm>
    </dsp:sp>
    <dsp:sp modelId="{822132B0-1A48-5F47-B8C7-6964247C350C}">
      <dsp:nvSpPr>
        <dsp:cNvPr id="0" name=""/>
        <dsp:cNvSpPr/>
      </dsp:nvSpPr>
      <dsp:spPr>
        <a:xfrm>
          <a:off x="2076555" y="855477"/>
          <a:ext cx="1833166" cy="183316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accent6">
                  <a:lumMod val="60000"/>
                  <a:lumOff val="40000"/>
                </a:schemeClr>
              </a:solidFill>
            </a:rPr>
            <a:t>Design: SE 2811</a:t>
          </a:r>
          <a:endParaRPr lang="en-US" sz="2400" kern="1200" dirty="0"/>
        </a:p>
      </dsp:txBody>
      <dsp:txXfrm>
        <a:off x="2345016" y="1123938"/>
        <a:ext cx="1296244" cy="1296244"/>
      </dsp:txXfrm>
    </dsp:sp>
    <dsp:sp modelId="{0E3C0F79-A08B-074F-9EB1-20ED12DE2166}">
      <dsp:nvSpPr>
        <dsp:cNvPr id="0" name=""/>
        <dsp:cNvSpPr/>
      </dsp:nvSpPr>
      <dsp:spPr>
        <a:xfrm>
          <a:off x="3950459" y="412258"/>
          <a:ext cx="1833166" cy="183316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Algorithms CS 2852</a:t>
          </a:r>
        </a:p>
      </dsp:txBody>
      <dsp:txXfrm>
        <a:off x="4218920" y="680719"/>
        <a:ext cx="1296244" cy="1296244"/>
      </dsp:txXfrm>
    </dsp:sp>
    <dsp:sp modelId="{BE98DBEF-2697-E249-8F36-BCBF8C00D6DB}">
      <dsp:nvSpPr>
        <dsp:cNvPr id="0" name=""/>
        <dsp:cNvSpPr/>
      </dsp:nvSpPr>
      <dsp:spPr>
        <a:xfrm>
          <a:off x="1266092" y="25041"/>
          <a:ext cx="5703186" cy="4562548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730694-F5A4-7040-81CE-2C8725DD501C}">
      <dsp:nvSpPr>
        <dsp:cNvPr id="0" name=""/>
        <dsp:cNvSpPr/>
      </dsp:nvSpPr>
      <dsp:spPr>
        <a:xfrm>
          <a:off x="1477721" y="264790"/>
          <a:ext cx="5255078" cy="1825019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6E2FDC-71DA-4E46-B773-E85B3FD8E9D2}">
      <dsp:nvSpPr>
        <dsp:cNvPr id="0" name=""/>
        <dsp:cNvSpPr/>
      </dsp:nvSpPr>
      <dsp:spPr>
        <a:xfrm>
          <a:off x="3604194" y="4733644"/>
          <a:ext cx="1018426" cy="651792"/>
        </a:xfrm>
        <a:prstGeom prst="downArrow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FCB94024-12B2-C74E-A88B-0D8BC2436CF4}">
      <dsp:nvSpPr>
        <dsp:cNvPr id="0" name=""/>
        <dsp:cNvSpPr/>
      </dsp:nvSpPr>
      <dsp:spPr>
        <a:xfrm>
          <a:off x="1669185" y="5255078"/>
          <a:ext cx="4888445" cy="12221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5816" tIns="305816" rIns="305816" bIns="305816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kern="1200" dirty="0"/>
            <a:t>Systems</a:t>
          </a:r>
        </a:p>
      </dsp:txBody>
      <dsp:txXfrm>
        <a:off x="1669185" y="5255078"/>
        <a:ext cx="4888445" cy="1222111"/>
      </dsp:txXfrm>
    </dsp:sp>
    <dsp:sp modelId="{51838383-5F2C-614D-85E3-0B35A21F628F}">
      <dsp:nvSpPr>
        <dsp:cNvPr id="0" name=""/>
        <dsp:cNvSpPr/>
      </dsp:nvSpPr>
      <dsp:spPr>
        <a:xfrm>
          <a:off x="3388288" y="2230760"/>
          <a:ext cx="1833166" cy="183316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Requirements </a:t>
          </a:r>
          <a:endParaRPr lang="en-US" sz="2000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SE 3821</a:t>
          </a:r>
        </a:p>
      </dsp:txBody>
      <dsp:txXfrm>
        <a:off x="3656749" y="2499221"/>
        <a:ext cx="1296244" cy="1296244"/>
      </dsp:txXfrm>
    </dsp:sp>
    <dsp:sp modelId="{822132B0-1A48-5F47-B8C7-6964247C350C}">
      <dsp:nvSpPr>
        <dsp:cNvPr id="0" name=""/>
        <dsp:cNvSpPr/>
      </dsp:nvSpPr>
      <dsp:spPr>
        <a:xfrm>
          <a:off x="2076555" y="855477"/>
          <a:ext cx="1833166" cy="183316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accent6">
                  <a:lumMod val="60000"/>
                  <a:lumOff val="40000"/>
                </a:schemeClr>
              </a:solidFill>
            </a:rPr>
            <a:t>Design: SE 2811</a:t>
          </a:r>
          <a:endParaRPr lang="en-US" sz="2400" kern="1200" dirty="0"/>
        </a:p>
      </dsp:txBody>
      <dsp:txXfrm>
        <a:off x="2345016" y="1123938"/>
        <a:ext cx="1296244" cy="1296244"/>
      </dsp:txXfrm>
    </dsp:sp>
    <dsp:sp modelId="{0E3C0F79-A08B-074F-9EB1-20ED12DE2166}">
      <dsp:nvSpPr>
        <dsp:cNvPr id="0" name=""/>
        <dsp:cNvSpPr/>
      </dsp:nvSpPr>
      <dsp:spPr>
        <a:xfrm>
          <a:off x="3950459" y="412258"/>
          <a:ext cx="1833166" cy="183316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Algorithms CS 2852</a:t>
          </a:r>
        </a:p>
      </dsp:txBody>
      <dsp:txXfrm>
        <a:off x="4218920" y="680719"/>
        <a:ext cx="1296244" cy="1296244"/>
      </dsp:txXfrm>
    </dsp:sp>
    <dsp:sp modelId="{BE98DBEF-2697-E249-8F36-BCBF8C00D6DB}">
      <dsp:nvSpPr>
        <dsp:cNvPr id="0" name=""/>
        <dsp:cNvSpPr/>
      </dsp:nvSpPr>
      <dsp:spPr>
        <a:xfrm>
          <a:off x="1266092" y="25041"/>
          <a:ext cx="5703186" cy="4562548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747E308-EECF-424A-A854-E10DAE08912C}" type="datetimeFigureOut">
              <a:rPr lang="en-US" smtClean="0"/>
              <a:t>11/27/2018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1C80B62-BD92-469F-926D-64291AC82B3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Header Placeholder 8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1209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Acknowledgement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C80B62-BD92-469F-926D-64291AC82B3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6961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</a:t>
            </a:r>
            <a:r>
              <a:rPr lang="en-US" baseline="0" dirty="0"/>
              <a:t> significant part of the course: identify problems and solve those problems using (design) patterns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C80B62-BD92-469F-926D-64291AC82B3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408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1pPr>
            <a:lvl2pPr marL="739272" indent="-284709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2pPr>
            <a:lvl3pPr marL="1138834" indent="-22647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3pPr>
            <a:lvl4pPr marL="1595015" indent="-22647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4pPr>
            <a:lvl5pPr marL="2051196" indent="-22647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5pPr>
            <a:lvl6pPr marL="2517083" indent="-22647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6pPr>
            <a:lvl7pPr marL="2982970" indent="-22647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7pPr>
            <a:lvl8pPr marL="3448856" indent="-22647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8pPr>
            <a:lvl9pPr marL="3914743" indent="-22647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kumimoji="0" lang="en-US" altLang="en-US">
                <a:latin typeface="Times New Roman" charset="0"/>
              </a:rPr>
              <a:t>CS-1020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1pPr>
            <a:lvl2pPr marL="739272" indent="-284709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2pPr>
            <a:lvl3pPr marL="1138834" indent="-22647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3pPr>
            <a:lvl4pPr marL="1595015" indent="-22647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4pPr>
            <a:lvl5pPr marL="2051196" indent="-22647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5pPr>
            <a:lvl6pPr marL="2517083" indent="-22647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6pPr>
            <a:lvl7pPr marL="2982970" indent="-22647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7pPr>
            <a:lvl8pPr marL="3448856" indent="-22647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8pPr>
            <a:lvl9pPr marL="3914743" indent="-22647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F1A9AF5-92D2-344C-8B1D-D6C9BA8F6457}" type="datetime1">
              <a:rPr kumimoji="0" lang="en-US" altLang="en-US">
                <a:latin typeface="Times New Roman" charset="0"/>
              </a:rPr>
              <a:pPr eaLnBrk="1" hangingPunct="1">
                <a:spcBef>
                  <a:spcPct val="0"/>
                </a:spcBef>
              </a:pPr>
              <a:t>11/27/2018</a:t>
            </a:fld>
            <a:endParaRPr kumimoji="0" lang="en-US" altLang="en-US">
              <a:latin typeface="Times New Roman" charset="0"/>
            </a:endParaRPr>
          </a:p>
        </p:txBody>
      </p:sp>
      <p:sp>
        <p:nvSpPr>
          <p:cNvPr id="2355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1pPr>
            <a:lvl2pPr marL="739272" indent="-284709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2pPr>
            <a:lvl3pPr marL="1138834" indent="-22647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3pPr>
            <a:lvl4pPr marL="1595015" indent="-22647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4pPr>
            <a:lvl5pPr marL="2051196" indent="-22647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5pPr>
            <a:lvl6pPr marL="2517083" indent="-22647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6pPr>
            <a:lvl7pPr marL="2982970" indent="-22647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7pPr>
            <a:lvl8pPr marL="3448856" indent="-22647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8pPr>
            <a:lvl9pPr marL="3914743" indent="-22647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kumimoji="0" lang="en-US" altLang="en-US" dirty="0">
                <a:latin typeface="Times New Roman" charset="0"/>
              </a:rPr>
              <a:t>Dr. Mark L. Hornick</a:t>
            </a:r>
          </a:p>
        </p:txBody>
      </p:sp>
      <p:sp>
        <p:nvSpPr>
          <p:cNvPr id="235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1pPr>
            <a:lvl2pPr marL="739272" indent="-284709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2pPr>
            <a:lvl3pPr marL="1138834" indent="-22647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3pPr>
            <a:lvl4pPr marL="1595015" indent="-22647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4pPr>
            <a:lvl5pPr marL="2051196" indent="-22647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5pPr>
            <a:lvl6pPr marL="2517083" indent="-22647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6pPr>
            <a:lvl7pPr marL="2982970" indent="-22647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7pPr>
            <a:lvl8pPr marL="3448856" indent="-22647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8pPr>
            <a:lvl9pPr marL="3914743" indent="-22647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81826B3-842A-2F4F-B444-86517E2B9AB2}" type="slidenum">
              <a:rPr kumimoji="0" lang="en-US" altLang="en-US">
                <a:latin typeface="Times New Roman" charset="0"/>
              </a:rPr>
              <a:pPr eaLnBrk="1" hangingPunct="1">
                <a:spcBef>
                  <a:spcPct val="0"/>
                </a:spcBef>
              </a:pPr>
              <a:t>20</a:t>
            </a:fld>
            <a:endParaRPr kumimoji="0" lang="en-US" altLang="en-US">
              <a:latin typeface="Times New Roman" charset="0"/>
            </a:endParaRPr>
          </a:p>
        </p:txBody>
      </p:sp>
      <p:sp>
        <p:nvSpPr>
          <p:cNvPr id="235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03225" y="684213"/>
            <a:ext cx="6484938" cy="36480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/>
              <a:t>Print </a:t>
            </a:r>
          </a:p>
        </p:txBody>
      </p:sp>
    </p:spTree>
    <p:extLst>
      <p:ext uri="{BB962C8B-B14F-4D97-AF65-F5344CB8AC3E}">
        <p14:creationId xmlns:p14="http://schemas.microsoft.com/office/powerpoint/2010/main" val="4537368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1pPr>
            <a:lvl2pPr marL="739272" indent="-284709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2pPr>
            <a:lvl3pPr marL="1138834" indent="-22647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3pPr>
            <a:lvl4pPr marL="1595015" indent="-22647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4pPr>
            <a:lvl5pPr marL="2051196" indent="-22647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5pPr>
            <a:lvl6pPr marL="2517083" indent="-22647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6pPr>
            <a:lvl7pPr marL="2982970" indent="-22647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7pPr>
            <a:lvl8pPr marL="3448856" indent="-22647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8pPr>
            <a:lvl9pPr marL="3914743" indent="-22647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kumimoji="0" lang="en-US" altLang="en-US">
                <a:latin typeface="Times New Roman" charset="0"/>
              </a:rPr>
              <a:t>CS-1020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1pPr>
            <a:lvl2pPr marL="739272" indent="-284709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2pPr>
            <a:lvl3pPr marL="1138834" indent="-22647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3pPr>
            <a:lvl4pPr marL="1595015" indent="-22647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4pPr>
            <a:lvl5pPr marL="2051196" indent="-22647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5pPr>
            <a:lvl6pPr marL="2517083" indent="-22647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6pPr>
            <a:lvl7pPr marL="2982970" indent="-22647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7pPr>
            <a:lvl8pPr marL="3448856" indent="-22647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8pPr>
            <a:lvl9pPr marL="3914743" indent="-22647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F1A9AF5-92D2-344C-8B1D-D6C9BA8F6457}" type="datetime1">
              <a:rPr kumimoji="0" lang="en-US" altLang="en-US">
                <a:latin typeface="Times New Roman" charset="0"/>
              </a:rPr>
              <a:pPr eaLnBrk="1" hangingPunct="1">
                <a:spcBef>
                  <a:spcPct val="0"/>
                </a:spcBef>
              </a:pPr>
              <a:t>11/27/2018</a:t>
            </a:fld>
            <a:endParaRPr kumimoji="0" lang="en-US" altLang="en-US">
              <a:latin typeface="Times New Roman" charset="0"/>
            </a:endParaRPr>
          </a:p>
        </p:txBody>
      </p:sp>
      <p:sp>
        <p:nvSpPr>
          <p:cNvPr id="2355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1pPr>
            <a:lvl2pPr marL="739272" indent="-284709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2pPr>
            <a:lvl3pPr marL="1138834" indent="-22647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3pPr>
            <a:lvl4pPr marL="1595015" indent="-22647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4pPr>
            <a:lvl5pPr marL="2051196" indent="-22647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5pPr>
            <a:lvl6pPr marL="2517083" indent="-22647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6pPr>
            <a:lvl7pPr marL="2982970" indent="-22647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7pPr>
            <a:lvl8pPr marL="3448856" indent="-22647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8pPr>
            <a:lvl9pPr marL="3914743" indent="-22647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kumimoji="0" lang="en-US" altLang="en-US" dirty="0">
                <a:latin typeface="Times New Roman" charset="0"/>
              </a:rPr>
              <a:t>Dr. Mark L. Hornick</a:t>
            </a:r>
          </a:p>
        </p:txBody>
      </p:sp>
      <p:sp>
        <p:nvSpPr>
          <p:cNvPr id="235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1pPr>
            <a:lvl2pPr marL="739272" indent="-284709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2pPr>
            <a:lvl3pPr marL="1138834" indent="-22647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3pPr>
            <a:lvl4pPr marL="1595015" indent="-22647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4pPr>
            <a:lvl5pPr marL="2051196" indent="-22647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5pPr>
            <a:lvl6pPr marL="2517083" indent="-22647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6pPr>
            <a:lvl7pPr marL="2982970" indent="-22647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7pPr>
            <a:lvl8pPr marL="3448856" indent="-22647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8pPr>
            <a:lvl9pPr marL="3914743" indent="-22647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81826B3-842A-2F4F-B444-86517E2B9AB2}" type="slidenum">
              <a:rPr kumimoji="0" lang="en-US" altLang="en-US">
                <a:latin typeface="Times New Roman" charset="0"/>
              </a:rPr>
              <a:pPr eaLnBrk="1" hangingPunct="1">
                <a:spcBef>
                  <a:spcPct val="0"/>
                </a:spcBef>
              </a:pPr>
              <a:t>2</a:t>
            </a:fld>
            <a:endParaRPr kumimoji="0" lang="en-US" altLang="en-US">
              <a:latin typeface="Times New Roman" charset="0"/>
            </a:endParaRPr>
          </a:p>
        </p:txBody>
      </p:sp>
      <p:sp>
        <p:nvSpPr>
          <p:cNvPr id="235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03225" y="684213"/>
            <a:ext cx="6484938" cy="36480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dirty="0"/>
              <a:t>SE3821: Fall of Junior year in 3.3 curriculum.</a:t>
            </a: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dirty="0"/>
              <a:t>You can reuse full sets of requirements; it’s only effective when the problems are very similar. For example, the basic requirements for car door locks are independent of whether you have a key fob or enter a pin on the door. (Ask students </a:t>
            </a:r>
            <a:r>
              <a:rPr lang="en-US"/>
              <a:t>for features </a:t>
            </a:r>
            <a:r>
              <a:rPr lang="en-US" dirty="0"/>
              <a:t>that are common.)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683826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1pPr>
            <a:lvl2pPr marL="739272" indent="-284709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2pPr>
            <a:lvl3pPr marL="1138834" indent="-22647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3pPr>
            <a:lvl4pPr marL="1595015" indent="-22647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4pPr>
            <a:lvl5pPr marL="2051196" indent="-22647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5pPr>
            <a:lvl6pPr marL="2517083" indent="-22647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6pPr>
            <a:lvl7pPr marL="2982970" indent="-22647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7pPr>
            <a:lvl8pPr marL="3448856" indent="-22647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8pPr>
            <a:lvl9pPr marL="3914743" indent="-22647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kumimoji="0" lang="en-US" altLang="en-US">
                <a:latin typeface="Times New Roman" charset="0"/>
              </a:rPr>
              <a:t>CS-1020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1pPr>
            <a:lvl2pPr marL="739272" indent="-284709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2pPr>
            <a:lvl3pPr marL="1138834" indent="-22647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3pPr>
            <a:lvl4pPr marL="1595015" indent="-22647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4pPr>
            <a:lvl5pPr marL="2051196" indent="-22647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5pPr>
            <a:lvl6pPr marL="2517083" indent="-22647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6pPr>
            <a:lvl7pPr marL="2982970" indent="-22647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7pPr>
            <a:lvl8pPr marL="3448856" indent="-22647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8pPr>
            <a:lvl9pPr marL="3914743" indent="-22647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F1A9AF5-92D2-344C-8B1D-D6C9BA8F6457}" type="datetime1">
              <a:rPr kumimoji="0" lang="en-US" altLang="en-US">
                <a:latin typeface="Times New Roman" charset="0"/>
              </a:rPr>
              <a:pPr eaLnBrk="1" hangingPunct="1">
                <a:spcBef>
                  <a:spcPct val="0"/>
                </a:spcBef>
              </a:pPr>
              <a:t>11/27/2018</a:t>
            </a:fld>
            <a:endParaRPr kumimoji="0" lang="en-US" altLang="en-US">
              <a:latin typeface="Times New Roman" charset="0"/>
            </a:endParaRPr>
          </a:p>
        </p:txBody>
      </p:sp>
      <p:sp>
        <p:nvSpPr>
          <p:cNvPr id="2355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1pPr>
            <a:lvl2pPr marL="739272" indent="-284709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2pPr>
            <a:lvl3pPr marL="1138834" indent="-22647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3pPr>
            <a:lvl4pPr marL="1595015" indent="-22647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4pPr>
            <a:lvl5pPr marL="2051196" indent="-22647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5pPr>
            <a:lvl6pPr marL="2517083" indent="-22647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6pPr>
            <a:lvl7pPr marL="2982970" indent="-22647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7pPr>
            <a:lvl8pPr marL="3448856" indent="-22647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8pPr>
            <a:lvl9pPr marL="3914743" indent="-22647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kumimoji="0" lang="en-US" altLang="en-US" dirty="0">
                <a:latin typeface="Times New Roman" charset="0"/>
              </a:rPr>
              <a:t>Dr. Mark L. Hornick</a:t>
            </a:r>
          </a:p>
        </p:txBody>
      </p:sp>
      <p:sp>
        <p:nvSpPr>
          <p:cNvPr id="235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1pPr>
            <a:lvl2pPr marL="739272" indent="-284709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2pPr>
            <a:lvl3pPr marL="1138834" indent="-22647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3pPr>
            <a:lvl4pPr marL="1595015" indent="-22647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4pPr>
            <a:lvl5pPr marL="2051196" indent="-22647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5pPr>
            <a:lvl6pPr marL="2517083" indent="-22647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6pPr>
            <a:lvl7pPr marL="2982970" indent="-22647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7pPr>
            <a:lvl8pPr marL="3448856" indent="-22647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8pPr>
            <a:lvl9pPr marL="3914743" indent="-22647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81826B3-842A-2F4F-B444-86517E2B9AB2}" type="slidenum">
              <a:rPr kumimoji="0" lang="en-US" altLang="en-US">
                <a:latin typeface="Times New Roman" charset="0"/>
              </a:rPr>
              <a:pPr eaLnBrk="1" hangingPunct="1">
                <a:spcBef>
                  <a:spcPct val="0"/>
                </a:spcBef>
              </a:pPr>
              <a:t>3</a:t>
            </a:fld>
            <a:endParaRPr kumimoji="0" lang="en-US" altLang="en-US">
              <a:latin typeface="Times New Roman" charset="0"/>
            </a:endParaRPr>
          </a:p>
        </p:txBody>
      </p:sp>
      <p:sp>
        <p:nvSpPr>
          <p:cNvPr id="235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03225" y="684213"/>
            <a:ext cx="6484938" cy="36480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dirty="0"/>
              <a:t>SE3821: Fall of Junior year in 3.3 curriculum.</a:t>
            </a: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dirty="0"/>
              <a:t>You can reuse full sets of requirements; it’s only effective when the problems are very similar. For example, the basic requirements for car door locks are independent of whether you have a key fob or enter a pin on the door. (Ask students </a:t>
            </a:r>
            <a:r>
              <a:rPr lang="en-US"/>
              <a:t>for features </a:t>
            </a:r>
            <a:r>
              <a:rPr lang="en-US" dirty="0"/>
              <a:t>that are common.)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95259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1pPr>
            <a:lvl2pPr marL="739272" indent="-284709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2pPr>
            <a:lvl3pPr marL="1138834" indent="-22647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3pPr>
            <a:lvl4pPr marL="1595015" indent="-22647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4pPr>
            <a:lvl5pPr marL="2051196" indent="-22647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5pPr>
            <a:lvl6pPr marL="2517083" indent="-22647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6pPr>
            <a:lvl7pPr marL="2982970" indent="-22647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7pPr>
            <a:lvl8pPr marL="3448856" indent="-22647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8pPr>
            <a:lvl9pPr marL="3914743" indent="-22647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kumimoji="0" lang="en-US" altLang="en-US">
                <a:latin typeface="Times New Roman" charset="0"/>
              </a:rPr>
              <a:t>CS-1020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1pPr>
            <a:lvl2pPr marL="739272" indent="-284709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2pPr>
            <a:lvl3pPr marL="1138834" indent="-22647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3pPr>
            <a:lvl4pPr marL="1595015" indent="-22647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4pPr>
            <a:lvl5pPr marL="2051196" indent="-22647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5pPr>
            <a:lvl6pPr marL="2517083" indent="-22647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6pPr>
            <a:lvl7pPr marL="2982970" indent="-22647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7pPr>
            <a:lvl8pPr marL="3448856" indent="-22647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8pPr>
            <a:lvl9pPr marL="3914743" indent="-22647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F1A9AF5-92D2-344C-8B1D-D6C9BA8F6457}" type="datetime1">
              <a:rPr kumimoji="0" lang="en-US" altLang="en-US">
                <a:latin typeface="Times New Roman" charset="0"/>
              </a:rPr>
              <a:pPr eaLnBrk="1" hangingPunct="1">
                <a:spcBef>
                  <a:spcPct val="0"/>
                </a:spcBef>
              </a:pPr>
              <a:t>11/27/2018</a:t>
            </a:fld>
            <a:endParaRPr kumimoji="0" lang="en-US" altLang="en-US">
              <a:latin typeface="Times New Roman" charset="0"/>
            </a:endParaRPr>
          </a:p>
        </p:txBody>
      </p:sp>
      <p:sp>
        <p:nvSpPr>
          <p:cNvPr id="2355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1pPr>
            <a:lvl2pPr marL="739272" indent="-284709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2pPr>
            <a:lvl3pPr marL="1138834" indent="-22647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3pPr>
            <a:lvl4pPr marL="1595015" indent="-22647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4pPr>
            <a:lvl5pPr marL="2051196" indent="-22647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5pPr>
            <a:lvl6pPr marL="2517083" indent="-22647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6pPr>
            <a:lvl7pPr marL="2982970" indent="-22647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7pPr>
            <a:lvl8pPr marL="3448856" indent="-22647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8pPr>
            <a:lvl9pPr marL="3914743" indent="-22647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kumimoji="0" lang="en-US" altLang="en-US" dirty="0">
                <a:latin typeface="Times New Roman" charset="0"/>
              </a:rPr>
              <a:t>Dr. Mark L. Hornick</a:t>
            </a:r>
          </a:p>
        </p:txBody>
      </p:sp>
      <p:sp>
        <p:nvSpPr>
          <p:cNvPr id="235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1pPr>
            <a:lvl2pPr marL="739272" indent="-284709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2pPr>
            <a:lvl3pPr marL="1138834" indent="-22647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3pPr>
            <a:lvl4pPr marL="1595015" indent="-22647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4pPr>
            <a:lvl5pPr marL="2051196" indent="-22647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5pPr>
            <a:lvl6pPr marL="2517083" indent="-22647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6pPr>
            <a:lvl7pPr marL="2982970" indent="-22647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7pPr>
            <a:lvl8pPr marL="3448856" indent="-22647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8pPr>
            <a:lvl9pPr marL="3914743" indent="-22647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81826B3-842A-2F4F-B444-86517E2B9AB2}" type="slidenum">
              <a:rPr kumimoji="0" lang="en-US" altLang="en-US">
                <a:latin typeface="Times New Roman" charset="0"/>
              </a:rPr>
              <a:pPr eaLnBrk="1" hangingPunct="1">
                <a:spcBef>
                  <a:spcPct val="0"/>
                </a:spcBef>
              </a:pPr>
              <a:t>4</a:t>
            </a:fld>
            <a:endParaRPr kumimoji="0" lang="en-US" altLang="en-US">
              <a:latin typeface="Times New Roman" charset="0"/>
            </a:endParaRPr>
          </a:p>
        </p:txBody>
      </p:sp>
      <p:sp>
        <p:nvSpPr>
          <p:cNvPr id="235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03225" y="684213"/>
            <a:ext cx="6484938" cy="36480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/>
              <a:t>Print </a:t>
            </a:r>
          </a:p>
        </p:txBody>
      </p:sp>
    </p:spTree>
    <p:extLst>
      <p:ext uri="{BB962C8B-B14F-4D97-AF65-F5344CB8AC3E}">
        <p14:creationId xmlns:p14="http://schemas.microsoft.com/office/powerpoint/2010/main" val="7649854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1pPr>
            <a:lvl2pPr marL="739272" indent="-284709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2pPr>
            <a:lvl3pPr marL="1138834" indent="-22647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3pPr>
            <a:lvl4pPr marL="1595015" indent="-22647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4pPr>
            <a:lvl5pPr marL="2051196" indent="-22647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5pPr>
            <a:lvl6pPr marL="2517083" indent="-22647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6pPr>
            <a:lvl7pPr marL="2982970" indent="-22647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7pPr>
            <a:lvl8pPr marL="3448856" indent="-22647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8pPr>
            <a:lvl9pPr marL="3914743" indent="-22647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kumimoji="0" lang="en-US" altLang="en-US">
                <a:latin typeface="Times New Roman" charset="0"/>
              </a:rPr>
              <a:t>CS-1020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1pPr>
            <a:lvl2pPr marL="739272" indent="-284709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2pPr>
            <a:lvl3pPr marL="1138834" indent="-22647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3pPr>
            <a:lvl4pPr marL="1595015" indent="-22647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4pPr>
            <a:lvl5pPr marL="2051196" indent="-22647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5pPr>
            <a:lvl6pPr marL="2517083" indent="-22647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6pPr>
            <a:lvl7pPr marL="2982970" indent="-22647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7pPr>
            <a:lvl8pPr marL="3448856" indent="-22647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8pPr>
            <a:lvl9pPr marL="3914743" indent="-22647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F1A9AF5-92D2-344C-8B1D-D6C9BA8F6457}" type="datetime1">
              <a:rPr kumimoji="0" lang="en-US" altLang="en-US">
                <a:latin typeface="Times New Roman" charset="0"/>
              </a:rPr>
              <a:pPr eaLnBrk="1" hangingPunct="1">
                <a:spcBef>
                  <a:spcPct val="0"/>
                </a:spcBef>
              </a:pPr>
              <a:t>11/27/2018</a:t>
            </a:fld>
            <a:endParaRPr kumimoji="0" lang="en-US" altLang="en-US">
              <a:latin typeface="Times New Roman" charset="0"/>
            </a:endParaRPr>
          </a:p>
        </p:txBody>
      </p:sp>
      <p:sp>
        <p:nvSpPr>
          <p:cNvPr id="2355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1pPr>
            <a:lvl2pPr marL="739272" indent="-284709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2pPr>
            <a:lvl3pPr marL="1138834" indent="-22647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3pPr>
            <a:lvl4pPr marL="1595015" indent="-22647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4pPr>
            <a:lvl5pPr marL="2051196" indent="-22647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5pPr>
            <a:lvl6pPr marL="2517083" indent="-22647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6pPr>
            <a:lvl7pPr marL="2982970" indent="-22647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7pPr>
            <a:lvl8pPr marL="3448856" indent="-22647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8pPr>
            <a:lvl9pPr marL="3914743" indent="-22647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kumimoji="0" lang="en-US" altLang="en-US" dirty="0">
                <a:latin typeface="Times New Roman" charset="0"/>
              </a:rPr>
              <a:t>Dr. Mark L. Hornick</a:t>
            </a:r>
          </a:p>
        </p:txBody>
      </p:sp>
      <p:sp>
        <p:nvSpPr>
          <p:cNvPr id="235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1pPr>
            <a:lvl2pPr marL="739272" indent="-284709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2pPr>
            <a:lvl3pPr marL="1138834" indent="-22647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3pPr>
            <a:lvl4pPr marL="1595015" indent="-22647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4pPr>
            <a:lvl5pPr marL="2051196" indent="-22647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5pPr>
            <a:lvl6pPr marL="2517083" indent="-22647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6pPr>
            <a:lvl7pPr marL="2982970" indent="-22647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7pPr>
            <a:lvl8pPr marL="3448856" indent="-22647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8pPr>
            <a:lvl9pPr marL="3914743" indent="-22647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81826B3-842A-2F4F-B444-86517E2B9AB2}" type="slidenum">
              <a:rPr kumimoji="0" lang="en-US" altLang="en-US">
                <a:latin typeface="Times New Roman" charset="0"/>
              </a:rPr>
              <a:pPr eaLnBrk="1" hangingPunct="1">
                <a:spcBef>
                  <a:spcPct val="0"/>
                </a:spcBef>
              </a:pPr>
              <a:t>7</a:t>
            </a:fld>
            <a:endParaRPr kumimoji="0" lang="en-US" altLang="en-US">
              <a:latin typeface="Times New Roman" charset="0"/>
            </a:endParaRPr>
          </a:p>
        </p:txBody>
      </p:sp>
      <p:sp>
        <p:nvSpPr>
          <p:cNvPr id="235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03225" y="684213"/>
            <a:ext cx="6484938" cy="36480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/>
              <a:t>Print </a:t>
            </a:r>
          </a:p>
        </p:txBody>
      </p:sp>
    </p:spTree>
    <p:extLst>
      <p:ext uri="{BB962C8B-B14F-4D97-AF65-F5344CB8AC3E}">
        <p14:creationId xmlns:p14="http://schemas.microsoft.com/office/powerpoint/2010/main" val="907430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1pPr>
            <a:lvl2pPr marL="739272" indent="-284709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2pPr>
            <a:lvl3pPr marL="1138834" indent="-22647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3pPr>
            <a:lvl4pPr marL="1595015" indent="-22647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4pPr>
            <a:lvl5pPr marL="2051196" indent="-22647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5pPr>
            <a:lvl6pPr marL="2517083" indent="-22647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6pPr>
            <a:lvl7pPr marL="2982970" indent="-22647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7pPr>
            <a:lvl8pPr marL="3448856" indent="-22647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8pPr>
            <a:lvl9pPr marL="3914743" indent="-22647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kumimoji="0" lang="en-US" altLang="en-US">
                <a:latin typeface="Times New Roman" charset="0"/>
              </a:rPr>
              <a:t>CS-1020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1pPr>
            <a:lvl2pPr marL="739272" indent="-284709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2pPr>
            <a:lvl3pPr marL="1138834" indent="-22647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3pPr>
            <a:lvl4pPr marL="1595015" indent="-22647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4pPr>
            <a:lvl5pPr marL="2051196" indent="-22647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5pPr>
            <a:lvl6pPr marL="2517083" indent="-22647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6pPr>
            <a:lvl7pPr marL="2982970" indent="-22647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7pPr>
            <a:lvl8pPr marL="3448856" indent="-22647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8pPr>
            <a:lvl9pPr marL="3914743" indent="-22647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F1A9AF5-92D2-344C-8B1D-D6C9BA8F6457}" type="datetime1">
              <a:rPr kumimoji="0" lang="en-US" altLang="en-US">
                <a:latin typeface="Times New Roman" charset="0"/>
              </a:rPr>
              <a:pPr eaLnBrk="1" hangingPunct="1">
                <a:spcBef>
                  <a:spcPct val="0"/>
                </a:spcBef>
              </a:pPr>
              <a:t>11/27/2018</a:t>
            </a:fld>
            <a:endParaRPr kumimoji="0" lang="en-US" altLang="en-US">
              <a:latin typeface="Times New Roman" charset="0"/>
            </a:endParaRPr>
          </a:p>
        </p:txBody>
      </p:sp>
      <p:sp>
        <p:nvSpPr>
          <p:cNvPr id="2355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1pPr>
            <a:lvl2pPr marL="739272" indent="-284709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2pPr>
            <a:lvl3pPr marL="1138834" indent="-22647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3pPr>
            <a:lvl4pPr marL="1595015" indent="-22647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4pPr>
            <a:lvl5pPr marL="2051196" indent="-22647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5pPr>
            <a:lvl6pPr marL="2517083" indent="-22647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6pPr>
            <a:lvl7pPr marL="2982970" indent="-22647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7pPr>
            <a:lvl8pPr marL="3448856" indent="-22647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8pPr>
            <a:lvl9pPr marL="3914743" indent="-22647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kumimoji="0" lang="en-US" altLang="en-US" dirty="0">
                <a:latin typeface="Times New Roman" charset="0"/>
              </a:rPr>
              <a:t>Dr. Mark L. Hornick</a:t>
            </a:r>
          </a:p>
        </p:txBody>
      </p:sp>
      <p:sp>
        <p:nvSpPr>
          <p:cNvPr id="235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1pPr>
            <a:lvl2pPr marL="739272" indent="-284709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2pPr>
            <a:lvl3pPr marL="1138834" indent="-22647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3pPr>
            <a:lvl4pPr marL="1595015" indent="-22647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4pPr>
            <a:lvl5pPr marL="2051196" indent="-22647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5pPr>
            <a:lvl6pPr marL="2517083" indent="-22647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6pPr>
            <a:lvl7pPr marL="2982970" indent="-22647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7pPr>
            <a:lvl8pPr marL="3448856" indent="-22647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8pPr>
            <a:lvl9pPr marL="3914743" indent="-22647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81826B3-842A-2F4F-B444-86517E2B9AB2}" type="slidenum">
              <a:rPr kumimoji="0" lang="en-US" altLang="en-US">
                <a:latin typeface="Times New Roman" charset="0"/>
              </a:rPr>
              <a:pPr eaLnBrk="1" hangingPunct="1">
                <a:spcBef>
                  <a:spcPct val="0"/>
                </a:spcBef>
              </a:pPr>
              <a:t>8</a:t>
            </a:fld>
            <a:endParaRPr kumimoji="0" lang="en-US" altLang="en-US">
              <a:latin typeface="Times New Roman" charset="0"/>
            </a:endParaRPr>
          </a:p>
        </p:txBody>
      </p:sp>
      <p:sp>
        <p:nvSpPr>
          <p:cNvPr id="235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03225" y="684213"/>
            <a:ext cx="6484938" cy="36480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/>
              <a:t>Print </a:t>
            </a:r>
          </a:p>
        </p:txBody>
      </p:sp>
    </p:spTree>
    <p:extLst>
      <p:ext uri="{BB962C8B-B14F-4D97-AF65-F5344CB8AC3E}">
        <p14:creationId xmlns:p14="http://schemas.microsoft.com/office/powerpoint/2010/main" val="2533402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1pPr>
            <a:lvl2pPr marL="739272" indent="-284709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2pPr>
            <a:lvl3pPr marL="1138834" indent="-22647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3pPr>
            <a:lvl4pPr marL="1595015" indent="-22647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4pPr>
            <a:lvl5pPr marL="2051196" indent="-22647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5pPr>
            <a:lvl6pPr marL="2517083" indent="-22647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6pPr>
            <a:lvl7pPr marL="2982970" indent="-22647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7pPr>
            <a:lvl8pPr marL="3448856" indent="-22647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8pPr>
            <a:lvl9pPr marL="3914743" indent="-22647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kumimoji="0" lang="en-US" altLang="en-US">
                <a:latin typeface="Times New Roman" charset="0"/>
              </a:rPr>
              <a:t>CS-1020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1pPr>
            <a:lvl2pPr marL="739272" indent="-284709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2pPr>
            <a:lvl3pPr marL="1138834" indent="-22647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3pPr>
            <a:lvl4pPr marL="1595015" indent="-22647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4pPr>
            <a:lvl5pPr marL="2051196" indent="-22647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5pPr>
            <a:lvl6pPr marL="2517083" indent="-22647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6pPr>
            <a:lvl7pPr marL="2982970" indent="-22647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7pPr>
            <a:lvl8pPr marL="3448856" indent="-22647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8pPr>
            <a:lvl9pPr marL="3914743" indent="-22647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F1A9AF5-92D2-344C-8B1D-D6C9BA8F6457}" type="datetime1">
              <a:rPr kumimoji="0" lang="en-US" altLang="en-US">
                <a:latin typeface="Times New Roman" charset="0"/>
              </a:rPr>
              <a:pPr eaLnBrk="1" hangingPunct="1">
                <a:spcBef>
                  <a:spcPct val="0"/>
                </a:spcBef>
              </a:pPr>
              <a:t>11/27/2018</a:t>
            </a:fld>
            <a:endParaRPr kumimoji="0" lang="en-US" altLang="en-US">
              <a:latin typeface="Times New Roman" charset="0"/>
            </a:endParaRPr>
          </a:p>
        </p:txBody>
      </p:sp>
      <p:sp>
        <p:nvSpPr>
          <p:cNvPr id="2355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1pPr>
            <a:lvl2pPr marL="739272" indent="-284709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2pPr>
            <a:lvl3pPr marL="1138834" indent="-22647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3pPr>
            <a:lvl4pPr marL="1595015" indent="-22647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4pPr>
            <a:lvl5pPr marL="2051196" indent="-22647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5pPr>
            <a:lvl6pPr marL="2517083" indent="-22647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6pPr>
            <a:lvl7pPr marL="2982970" indent="-22647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7pPr>
            <a:lvl8pPr marL="3448856" indent="-22647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8pPr>
            <a:lvl9pPr marL="3914743" indent="-22647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kumimoji="0" lang="en-US" altLang="en-US" dirty="0">
                <a:latin typeface="Times New Roman" charset="0"/>
              </a:rPr>
              <a:t>Dr. Mark L. Hornick</a:t>
            </a:r>
          </a:p>
        </p:txBody>
      </p:sp>
      <p:sp>
        <p:nvSpPr>
          <p:cNvPr id="235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1pPr>
            <a:lvl2pPr marL="739272" indent="-284709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2pPr>
            <a:lvl3pPr marL="1138834" indent="-22647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3pPr>
            <a:lvl4pPr marL="1595015" indent="-22647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4pPr>
            <a:lvl5pPr marL="2051196" indent="-22647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5pPr>
            <a:lvl6pPr marL="2517083" indent="-22647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6pPr>
            <a:lvl7pPr marL="2982970" indent="-22647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7pPr>
            <a:lvl8pPr marL="3448856" indent="-22647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8pPr>
            <a:lvl9pPr marL="3914743" indent="-22647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81826B3-842A-2F4F-B444-86517E2B9AB2}" type="slidenum">
              <a:rPr kumimoji="0" lang="en-US" altLang="en-US">
                <a:latin typeface="Times New Roman" charset="0"/>
              </a:rPr>
              <a:pPr eaLnBrk="1" hangingPunct="1">
                <a:spcBef>
                  <a:spcPct val="0"/>
                </a:spcBef>
              </a:pPr>
              <a:t>9</a:t>
            </a:fld>
            <a:endParaRPr kumimoji="0" lang="en-US" altLang="en-US">
              <a:latin typeface="Times New Roman" charset="0"/>
            </a:endParaRPr>
          </a:p>
        </p:txBody>
      </p:sp>
      <p:sp>
        <p:nvSpPr>
          <p:cNvPr id="235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03225" y="684213"/>
            <a:ext cx="6484938" cy="36480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/>
              <a:t>Print </a:t>
            </a:r>
          </a:p>
        </p:txBody>
      </p:sp>
    </p:spTree>
    <p:extLst>
      <p:ext uri="{BB962C8B-B14F-4D97-AF65-F5344CB8AC3E}">
        <p14:creationId xmlns:p14="http://schemas.microsoft.com/office/powerpoint/2010/main" val="13580115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C80B62-BD92-469F-926D-64291AC82B3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3981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C80B62-BD92-469F-926D-64291AC82B3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0852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2014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SE-2811 Dr. Josiah Yoder Slide style: Dr. Hornick Slide credit: Dr. </a:t>
            </a:r>
            <a:r>
              <a:rPr lang="en-US" dirty="0" err="1"/>
              <a:t>Urbain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524000" y="3509963"/>
            <a:ext cx="9144000" cy="0"/>
          </a:xfrm>
          <a:prstGeom prst="line">
            <a:avLst/>
          </a:prstGeom>
          <a:ln w="41275">
            <a:solidFill>
              <a:srgbClr val="9E1B2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88717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SE-2811 Dr. Josiah Yoder Slide style: Dr. Hornick Slide credit: Dr. </a:t>
            </a:r>
            <a:r>
              <a:rPr lang="en-US" dirty="0" err="1"/>
              <a:t>Urbain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702178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SE-2811 Dr. Josiah Yoder Slide style: Dr. Hornick Slide credit: Dr. </a:t>
            </a:r>
            <a:r>
              <a:rPr lang="en-US" dirty="0" err="1"/>
              <a:t>Urbain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055351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SE-2811 Dr. Josiah Yoder Slide style: Dr. Hornick Slide credit: Dr. </a:t>
            </a:r>
            <a:r>
              <a:rPr lang="en-US" dirty="0" err="1"/>
              <a:t>Urbain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59974539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SE-2811 Dr. Josiah Yoder Slide style: Dr. Hornick Slide credit: Dr. </a:t>
            </a:r>
            <a:r>
              <a:rPr lang="en-US" dirty="0" err="1"/>
              <a:t>Urbain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437062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2014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SE-2811 Dr. Josiah Yoder Slide style: Dr. Hornick Slide credit: Dr. </a:t>
            </a:r>
            <a:r>
              <a:rPr lang="en-US" dirty="0" err="1"/>
              <a:t>Urbain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6360442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2014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SE-2811 Dr. Josiah Yoder Slide style: Dr. Hornick Slide credit: Dr. </a:t>
            </a:r>
            <a:r>
              <a:rPr lang="en-US" dirty="0" err="1"/>
              <a:t>Urbain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151457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SE-2811 Dr. Josiah Yoder Slide style: Dr. Hornick Slide credit: Dr. </a:t>
            </a:r>
            <a:r>
              <a:rPr lang="en-US" dirty="0" err="1"/>
              <a:t>Urbain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 flipV="1">
            <a:off x="827088" y="1681163"/>
            <a:ext cx="10526712" cy="21440"/>
          </a:xfrm>
          <a:prstGeom prst="line">
            <a:avLst/>
          </a:prstGeom>
          <a:ln w="41275">
            <a:solidFill>
              <a:srgbClr val="9E1B2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19258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SE-2811 Dr. Josiah Yoder Slide style: Dr. Hornick Slide credit: Dr. </a:t>
            </a:r>
            <a:r>
              <a:rPr lang="en-US" dirty="0" err="1"/>
              <a:t>Urbain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724900" y="365125"/>
            <a:ext cx="0" cy="5811838"/>
          </a:xfrm>
          <a:prstGeom prst="line">
            <a:avLst/>
          </a:prstGeom>
          <a:ln w="41275">
            <a:solidFill>
              <a:srgbClr val="9E1B2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134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SE-2811 Dr. Josiah Yoder Slide style: Dr. Hornick Slide credit: Dr. </a:t>
            </a:r>
            <a:r>
              <a:rPr lang="en-US" dirty="0" err="1"/>
              <a:t>Urbain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 flipV="1">
            <a:off x="827088" y="1681163"/>
            <a:ext cx="10526712" cy="21440"/>
          </a:xfrm>
          <a:prstGeom prst="line">
            <a:avLst/>
          </a:prstGeom>
          <a:ln w="41275">
            <a:solidFill>
              <a:srgbClr val="9E1B2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93030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SE-2811 Dr. Josiah Yoder Slide style: Dr. Hornick Slide credit: Dr. </a:t>
            </a:r>
            <a:r>
              <a:rPr lang="en-US" dirty="0" err="1"/>
              <a:t>Urbain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 flipV="1">
            <a:off x="820738" y="4568023"/>
            <a:ext cx="10526712" cy="21440"/>
          </a:xfrm>
          <a:prstGeom prst="line">
            <a:avLst/>
          </a:prstGeom>
          <a:ln w="41275">
            <a:solidFill>
              <a:srgbClr val="9E1B2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6556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SE-2811 Dr. Josiah Yoder Slide style: Dr. Hornick Slide credit: Dr. </a:t>
            </a:r>
            <a:r>
              <a:rPr lang="en-US" dirty="0" err="1"/>
              <a:t>Urbain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 flipV="1">
            <a:off x="827088" y="1681163"/>
            <a:ext cx="10526712" cy="21440"/>
          </a:xfrm>
          <a:prstGeom prst="line">
            <a:avLst/>
          </a:prstGeom>
          <a:ln w="41275">
            <a:solidFill>
              <a:srgbClr val="9E1B2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100558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2014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SE-2811 Dr. Josiah Yoder Slide style: Dr. Hornick Slide credit: Dr. </a:t>
            </a:r>
            <a:r>
              <a:rPr lang="en-US" dirty="0" err="1"/>
              <a:t>Urbain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 flipV="1">
            <a:off x="827088" y="1681163"/>
            <a:ext cx="10526712" cy="21440"/>
          </a:xfrm>
          <a:prstGeom prst="line">
            <a:avLst/>
          </a:prstGeom>
          <a:ln w="41275">
            <a:solidFill>
              <a:srgbClr val="9E1B2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9612740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2014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SE-2811 Dr. Josiah Yoder Slide style: Dr. Hornick Slide credit: Dr. </a:t>
            </a:r>
            <a:r>
              <a:rPr lang="en-US" dirty="0" err="1"/>
              <a:t>Urbain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traight Connector 5"/>
          <p:cNvCxnSpPr/>
          <p:nvPr userDrawn="1"/>
        </p:nvCxnSpPr>
        <p:spPr>
          <a:xfrm flipV="1">
            <a:off x="827088" y="1681163"/>
            <a:ext cx="10526712" cy="21440"/>
          </a:xfrm>
          <a:prstGeom prst="line">
            <a:avLst/>
          </a:prstGeom>
          <a:ln w="41275">
            <a:solidFill>
              <a:srgbClr val="9E1B2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1469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SE-2811 Dr. Josiah Yoder Slide style: Dr. Hornick Slide credit: Dr. </a:t>
            </a:r>
            <a:r>
              <a:rPr lang="en-US" dirty="0" err="1"/>
              <a:t>Urbain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3975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SE-2811 Dr. Josiah Yoder Slide style: Dr. Hornick Slide credit: Dr. </a:t>
            </a:r>
            <a:r>
              <a:rPr lang="en-US" dirty="0" err="1"/>
              <a:t>Urbain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827088" y="2050809"/>
            <a:ext cx="3944937" cy="13181"/>
          </a:xfrm>
          <a:prstGeom prst="line">
            <a:avLst/>
          </a:prstGeom>
          <a:ln w="41275">
            <a:solidFill>
              <a:srgbClr val="9E1B2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361196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ADE4-5231-4F9D-9D64-60BB27C6886F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827088" y="2050809"/>
            <a:ext cx="3944937" cy="13181"/>
          </a:xfrm>
          <a:prstGeom prst="line">
            <a:avLst/>
          </a:prstGeom>
          <a:ln w="41275">
            <a:solidFill>
              <a:srgbClr val="9E1B2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1669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r>
              <a:rPr lang="en-US"/>
              <a:t>Fall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r>
              <a:rPr lang="en-US" dirty="0"/>
              <a:t>SE-2811 Dr. Josiah Yoder Slide style: Dr. Hornick Slide credit: Dr. </a:t>
            </a:r>
            <a:r>
              <a:rPr lang="en-US" dirty="0" err="1"/>
              <a:t>Urbain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444ADE4-5231-4F9D-9D64-60BB27C688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3886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55" r:id="rId1"/>
    <p:sldLayoutId id="2147483956" r:id="rId2"/>
    <p:sldLayoutId id="2147483957" r:id="rId3"/>
    <p:sldLayoutId id="2147483958" r:id="rId4"/>
    <p:sldLayoutId id="2147483959" r:id="rId5"/>
    <p:sldLayoutId id="2147483960" r:id="rId6"/>
    <p:sldLayoutId id="2147483961" r:id="rId7"/>
    <p:sldLayoutId id="2147483962" r:id="rId8"/>
    <p:sldLayoutId id="2147483963" r:id="rId9"/>
    <p:sldLayoutId id="2147483964" r:id="rId10"/>
    <p:sldLayoutId id="2147483965" r:id="rId11"/>
    <p:sldLayoutId id="2147483966" r:id="rId12"/>
    <p:sldLayoutId id="2147483967" r:id="rId13"/>
    <p:sldLayoutId id="2147483968" r:id="rId14"/>
    <p:sldLayoutId id="2147483969" r:id="rId15"/>
    <p:sldLayoutId id="2147483970" r:id="rId16"/>
    <p:sldLayoutId id="2147483971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faculty-web.msoe.edu/hasker/se2811/syllabus.html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tiff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tiff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464028"/>
            <a:ext cx="11353800" cy="2393972"/>
          </a:xfrm>
        </p:spPr>
        <p:txBody>
          <a:bodyPr>
            <a:normAutofit/>
          </a:bodyPr>
          <a:lstStyle/>
          <a:p>
            <a:br>
              <a:rPr lang="en-US" sz="7200" dirty="0"/>
            </a:br>
            <a:r>
              <a:rPr lang="en-US" sz="7200" dirty="0"/>
              <a:t>1. Where to start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1635272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SE2811 Software Component Design</a:t>
            </a:r>
          </a:p>
          <a:p>
            <a:r>
              <a:rPr lang="en-US" dirty="0"/>
              <a:t>Dr. Josiah Yoder</a:t>
            </a:r>
          </a:p>
          <a:p>
            <a:r>
              <a:rPr lang="en-US" sz="2600" dirty="0"/>
              <a:t>(Throughout this course, many slides originally by </a:t>
            </a:r>
            <a:br>
              <a:rPr lang="en-US" sz="2600" dirty="0"/>
            </a:br>
            <a:r>
              <a:rPr lang="en-US" sz="2600" dirty="0"/>
              <a:t>Dr. Hasker, Dr. Hornick, and Dr. Urbain)</a:t>
            </a:r>
          </a:p>
        </p:txBody>
      </p:sp>
    </p:spTree>
    <p:extLst>
      <p:ext uri="{BB962C8B-B14F-4D97-AF65-F5344CB8AC3E}">
        <p14:creationId xmlns:p14="http://schemas.microsoft.com/office/powerpoint/2010/main" val="34399478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real-life example (#1)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0000" y="1825625"/>
            <a:ext cx="10233800" cy="4260850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tx1"/>
                </a:solidFill>
              </a:rPr>
              <a:t>How to get from Milwaukee to Chicago?</a:t>
            </a:r>
          </a:p>
          <a:p>
            <a:pPr lvl="1"/>
            <a:r>
              <a:rPr lang="en-US" sz="2800" dirty="0">
                <a:solidFill>
                  <a:schemeClr val="tx1"/>
                </a:solidFill>
              </a:rPr>
              <a:t>Identify at least four methods</a:t>
            </a:r>
          </a:p>
          <a:p>
            <a:r>
              <a:rPr lang="en-US" sz="3200" dirty="0">
                <a:solidFill>
                  <a:schemeClr val="tx1"/>
                </a:solidFill>
              </a:rPr>
              <a:t>What are common elements?</a:t>
            </a:r>
          </a:p>
          <a:p>
            <a:r>
              <a:rPr lang="en-US" sz="3200" dirty="0">
                <a:solidFill>
                  <a:schemeClr val="tx1"/>
                </a:solidFill>
              </a:rPr>
              <a:t>What can differ?</a:t>
            </a:r>
          </a:p>
          <a:p>
            <a:r>
              <a:rPr lang="en-US" sz="3200" dirty="0">
                <a:solidFill>
                  <a:schemeClr val="tx1"/>
                </a:solidFill>
              </a:rPr>
              <a:t>How do we compare them?</a:t>
            </a:r>
          </a:p>
          <a:p>
            <a:r>
              <a:rPr lang="en-US" sz="3200" dirty="0">
                <a:solidFill>
                  <a:schemeClr val="tx1"/>
                </a:solidFill>
              </a:rPr>
              <a:t>Are these algorithms?</a:t>
            </a:r>
          </a:p>
          <a:p>
            <a:pPr lvl="1"/>
            <a:r>
              <a:rPr lang="en-US" sz="2800" dirty="0">
                <a:solidFill>
                  <a:schemeClr val="tx1"/>
                </a:solidFill>
              </a:rPr>
              <a:t>Algorithm: sequence of steps to be followed to calculate a result</a:t>
            </a:r>
          </a:p>
        </p:txBody>
      </p:sp>
    </p:spTree>
    <p:extLst>
      <p:ext uri="{BB962C8B-B14F-4D97-AF65-F5344CB8AC3E}">
        <p14:creationId xmlns:p14="http://schemas.microsoft.com/office/powerpoint/2010/main" val="474591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 #2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38200" y="1752599"/>
            <a:ext cx="10515600" cy="2185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charset="2"/>
              <a:buChar char="l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l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 i="1" dirty="0">
                <a:latin typeface="+mn-lt"/>
              </a:rPr>
              <a:t>Problem:</a:t>
            </a:r>
          </a:p>
          <a:p>
            <a:pPr marL="342900" indent="-342900" eaLnBrk="1" hangingPunct="1">
              <a:spcBef>
                <a:spcPct val="0"/>
              </a:spcBef>
              <a:buClrTx/>
              <a:buSzTx/>
              <a:buFont typeface="Arial" charset="0"/>
              <a:buChar char="•"/>
            </a:pPr>
            <a:r>
              <a:rPr lang="en-US" altLang="en-US" sz="2800" dirty="0">
                <a:latin typeface="+mn-lt"/>
              </a:rPr>
              <a:t>Workplace, home traffic pattern: travel to frequently accessed objects</a:t>
            </a:r>
          </a:p>
          <a:p>
            <a:pPr marL="342900" indent="-342900" eaLnBrk="1" hangingPunct="1">
              <a:spcBef>
                <a:spcPct val="0"/>
              </a:spcBef>
              <a:buClrTx/>
              <a:buSzTx/>
              <a:buFont typeface="Arial" charset="0"/>
              <a:buChar char="•"/>
            </a:pPr>
            <a:r>
              <a:rPr lang="en-US" altLang="en-US" sz="2800" dirty="0">
                <a:latin typeface="+mn-lt"/>
              </a:rPr>
              <a:t>If objects scattered, flow of life is awkward</a:t>
            </a:r>
          </a:p>
          <a:p>
            <a:pPr marL="1085850" lvl="1" indent="-342900" eaLnBrk="1" hangingPunct="1">
              <a:spcBef>
                <a:spcPct val="0"/>
              </a:spcBef>
              <a:buClrTx/>
              <a:buSzTx/>
              <a:buFont typeface="Arial" charset="0"/>
              <a:buChar char="•"/>
            </a:pPr>
            <a:r>
              <a:rPr lang="en-US" altLang="en-US" sz="2400" dirty="0">
                <a:latin typeface="+mn-lt"/>
              </a:rPr>
              <a:t>Items forgotten, misplaced</a:t>
            </a:r>
            <a:endParaRPr lang="en-US" altLang="en-US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075853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 #2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38200" y="1752599"/>
            <a:ext cx="10515600" cy="477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charset="2"/>
              <a:buChar char="l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l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 i="1" dirty="0">
                <a:latin typeface="+mn-lt"/>
              </a:rPr>
              <a:t>Problem:</a:t>
            </a:r>
          </a:p>
          <a:p>
            <a:pPr marL="342900" indent="-342900" eaLnBrk="1" hangingPunct="1">
              <a:spcBef>
                <a:spcPct val="0"/>
              </a:spcBef>
              <a:buClrTx/>
              <a:buSzTx/>
              <a:buFont typeface="Arial" charset="0"/>
              <a:buChar char="•"/>
            </a:pPr>
            <a:r>
              <a:rPr lang="en-US" altLang="en-US" sz="2800" dirty="0">
                <a:latin typeface="+mn-lt"/>
              </a:rPr>
              <a:t>Workplace, home traffic pattern: travel to frequently accessed objects</a:t>
            </a:r>
          </a:p>
          <a:p>
            <a:pPr marL="342900" indent="-342900" eaLnBrk="1" hangingPunct="1">
              <a:spcBef>
                <a:spcPct val="0"/>
              </a:spcBef>
              <a:buClrTx/>
              <a:buSzTx/>
              <a:buFont typeface="Arial" charset="0"/>
              <a:buChar char="•"/>
            </a:pPr>
            <a:r>
              <a:rPr lang="en-US" altLang="en-US" sz="2800" dirty="0">
                <a:latin typeface="+mn-lt"/>
              </a:rPr>
              <a:t>If objects scattered, flow of life is awkward</a:t>
            </a:r>
          </a:p>
          <a:p>
            <a:pPr marL="1085850" lvl="1" indent="-342900" eaLnBrk="1" hangingPunct="1">
              <a:spcBef>
                <a:spcPct val="0"/>
              </a:spcBef>
              <a:buClrTx/>
              <a:buSzTx/>
              <a:buFont typeface="Arial" charset="0"/>
              <a:buChar char="•"/>
            </a:pPr>
            <a:r>
              <a:rPr lang="en-US" altLang="en-US" sz="2400" dirty="0">
                <a:latin typeface="+mn-lt"/>
              </a:rPr>
              <a:t>Items forgotten, misplaced</a:t>
            </a:r>
            <a:endParaRPr lang="en-US" altLang="en-US" sz="2800" dirty="0">
              <a:latin typeface="+mn-lt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 i="1" dirty="0">
                <a:latin typeface="+mn-lt"/>
              </a:rPr>
              <a:t>Solution:</a:t>
            </a:r>
          </a:p>
          <a:p>
            <a:pPr marL="342900" indent="-342900" eaLnBrk="1" hangingPunct="1">
              <a:spcBef>
                <a:spcPct val="0"/>
              </a:spcBef>
              <a:buClrTx/>
              <a:buSzTx/>
              <a:buFont typeface="Arial" charset="0"/>
              <a:buChar char="•"/>
            </a:pPr>
            <a:r>
              <a:rPr lang="en-US" altLang="en-US" sz="2800" dirty="0">
                <a:latin typeface="+mn-lt"/>
              </a:rPr>
              <a:t>Waist-high shelves around at least part of main rooms in which people live &amp; work</a:t>
            </a:r>
          </a:p>
          <a:p>
            <a:pPr marL="342900" indent="-342900" eaLnBrk="1" hangingPunct="1">
              <a:spcBef>
                <a:spcPct val="0"/>
              </a:spcBef>
              <a:buClrTx/>
              <a:buSzTx/>
              <a:buFont typeface="Arial" charset="0"/>
              <a:buChar char="•"/>
            </a:pPr>
            <a:r>
              <a:rPr lang="en-US" altLang="en-US" sz="2800" dirty="0">
                <a:latin typeface="+mn-lt"/>
              </a:rPr>
              <a:t>They should be long, 22-40 cm deep</a:t>
            </a:r>
          </a:p>
          <a:p>
            <a:pPr marL="342900" indent="-342900" eaLnBrk="1" hangingPunct="1">
              <a:spcBef>
                <a:spcPct val="0"/>
              </a:spcBef>
              <a:buClrTx/>
              <a:buSzTx/>
              <a:buFont typeface="Arial" charset="0"/>
              <a:buChar char="•"/>
            </a:pPr>
            <a:r>
              <a:rPr lang="en-US" altLang="en-US" sz="2800" dirty="0">
                <a:latin typeface="+mn-lt"/>
              </a:rPr>
              <a:t>Shelves or cupboard underneath</a:t>
            </a:r>
          </a:p>
          <a:p>
            <a:pPr marL="342900" indent="-342900" eaLnBrk="1" hangingPunct="1">
              <a:spcBef>
                <a:spcPct val="0"/>
              </a:spcBef>
              <a:buClrTx/>
              <a:buSzTx/>
              <a:buFont typeface="Arial" charset="0"/>
              <a:buChar char="•"/>
            </a:pPr>
            <a:r>
              <a:rPr lang="en-US" altLang="en-US" sz="2800" dirty="0">
                <a:latin typeface="+mn-lt"/>
              </a:rPr>
              <a:t>Interrupt shelf for seats, windows, doors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0939" y="4866975"/>
            <a:ext cx="2786062" cy="171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6886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 #2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009759" y="2007955"/>
            <a:ext cx="9231522" cy="440691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200" dirty="0"/>
              <a:t>Note features:</a:t>
            </a:r>
          </a:p>
          <a:p>
            <a:pPr lvl="1"/>
            <a:r>
              <a:rPr lang="en-US" altLang="en-US" sz="2800" dirty="0"/>
              <a:t>Shelf color, material not important to the structure</a:t>
            </a:r>
          </a:p>
          <a:p>
            <a:pPr lvl="1"/>
            <a:r>
              <a:rPr lang="en-US" altLang="en-US" sz="2800" dirty="0"/>
              <a:t>Not an algorithm/not blueprints</a:t>
            </a:r>
          </a:p>
          <a:p>
            <a:pPr lvl="1"/>
            <a:r>
              <a:rPr lang="en-US" altLang="en-US" sz="2800" dirty="0"/>
              <a:t>Architectural design pattern</a:t>
            </a:r>
          </a:p>
          <a:p>
            <a:r>
              <a:rPr lang="en-US" altLang="en-US" sz="3200" dirty="0"/>
              <a:t>Are there times when the pattern is a poor choice?</a:t>
            </a:r>
          </a:p>
          <a:p>
            <a:r>
              <a:rPr lang="en-US" altLang="en-US" sz="3200" dirty="0"/>
              <a:t>Each pattern:</a:t>
            </a:r>
          </a:p>
          <a:p>
            <a:pPr lvl="1"/>
            <a:r>
              <a:rPr lang="en-US" altLang="en-US" sz="2800" dirty="0"/>
              <a:t>Solves a recurring problem</a:t>
            </a:r>
          </a:p>
          <a:p>
            <a:pPr lvl="1"/>
            <a:r>
              <a:rPr lang="en-US" altLang="en-US" sz="2800" dirty="0"/>
              <a:t>Tradeoffs: advantages, disadvantages to applying</a:t>
            </a:r>
          </a:p>
        </p:txBody>
      </p:sp>
    </p:spTree>
    <p:extLst>
      <p:ext uri="{BB962C8B-B14F-4D97-AF65-F5344CB8AC3E}">
        <p14:creationId xmlns:p14="http://schemas.microsoft.com/office/powerpoint/2010/main" val="15785721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2237"/>
            <a:ext cx="5548313" cy="1325563"/>
          </a:xfrm>
        </p:spPr>
        <p:txBody>
          <a:bodyPr/>
          <a:lstStyle/>
          <a:p>
            <a:r>
              <a:rPr lang="en-US" dirty="0"/>
              <a:t>Software example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81013" y="1176695"/>
            <a:ext cx="8291512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public class </a:t>
            </a:r>
            <a:r>
              <a:rPr lang="en-US" sz="2000" dirty="0" err="1">
                <a:latin typeface="Consolas" charset="0"/>
                <a:ea typeface="Consolas" charset="0"/>
                <a:cs typeface="Consolas" charset="0"/>
              </a:rPr>
              <a:t>StereoController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 {</a:t>
            </a:r>
          </a:p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    private Volume volume;</a:t>
            </a:r>
          </a:p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    private Equalizer equalizer;</a:t>
            </a:r>
          </a:p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    public </a:t>
            </a:r>
            <a:r>
              <a:rPr lang="en-US" sz="2000" dirty="0" err="1">
                <a:latin typeface="Consolas" charset="0"/>
                <a:ea typeface="Consolas" charset="0"/>
                <a:cs typeface="Consolas" charset="0"/>
              </a:rPr>
              <a:t>StereoController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(Volume volume, </a:t>
            </a:r>
          </a:p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	             Equalizer equalizer) {</a:t>
            </a:r>
          </a:p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        </a:t>
            </a:r>
            <a:r>
              <a:rPr lang="en-US" sz="2000" dirty="0" err="1">
                <a:latin typeface="Consolas" charset="0"/>
                <a:ea typeface="Consolas" charset="0"/>
                <a:cs typeface="Consolas" charset="0"/>
              </a:rPr>
              <a:t>this.volume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 = volume;</a:t>
            </a:r>
          </a:p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        </a:t>
            </a:r>
            <a:r>
              <a:rPr lang="en-US" sz="2000" dirty="0" err="1">
                <a:latin typeface="Consolas" charset="0"/>
                <a:ea typeface="Consolas" charset="0"/>
                <a:cs typeface="Consolas" charset="0"/>
              </a:rPr>
              <a:t>this.equalizer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 = equalizer;</a:t>
            </a:r>
          </a:p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    }                            </a:t>
            </a:r>
          </a:p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    public </a:t>
            </a:r>
            <a:r>
              <a:rPr lang="en-US" sz="2000" dirty="0" err="1">
                <a:latin typeface="Consolas" charset="0"/>
                <a:ea typeface="Consolas" charset="0"/>
                <a:cs typeface="Consolas" charset="0"/>
              </a:rPr>
              <a:t>changeVolume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sz="2000" dirty="0" err="1"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 ticks) {</a:t>
            </a:r>
          </a:p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        </a:t>
            </a:r>
            <a:r>
              <a:rPr lang="en-US" sz="2000" dirty="0" err="1">
                <a:latin typeface="Consolas" charset="0"/>
                <a:ea typeface="Consolas" charset="0"/>
                <a:cs typeface="Consolas" charset="0"/>
              </a:rPr>
              <a:t>volume.adjust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(ticks);</a:t>
            </a:r>
          </a:p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    }</a:t>
            </a:r>
          </a:p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    public </a:t>
            </a:r>
            <a:r>
              <a:rPr lang="en-US" sz="2000" dirty="0" err="1">
                <a:latin typeface="Consolas" charset="0"/>
                <a:ea typeface="Consolas" charset="0"/>
                <a:cs typeface="Consolas" charset="0"/>
              </a:rPr>
              <a:t>changeChannel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sz="2000" dirty="0" err="1"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 channel, </a:t>
            </a:r>
          </a:p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                         </a:t>
            </a:r>
            <a:r>
              <a:rPr lang="en-US" sz="2000" dirty="0" err="1"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 ticks) {</a:t>
            </a:r>
          </a:p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        if ( equalizer != null )</a:t>
            </a:r>
          </a:p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            </a:t>
            </a:r>
            <a:r>
              <a:rPr lang="en-US" sz="2000" dirty="0" err="1">
                <a:latin typeface="Consolas" charset="0"/>
                <a:ea typeface="Consolas" charset="0"/>
                <a:cs typeface="Consolas" charset="0"/>
              </a:rPr>
              <a:t>equalizer.getChannel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(channel).adjust(ticks);</a:t>
            </a:r>
          </a:p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    }</a:t>
            </a:r>
          </a:p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1825462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1013" y="1176695"/>
            <a:ext cx="8291512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public class </a:t>
            </a:r>
            <a:r>
              <a:rPr lang="en-US" sz="2000" dirty="0" err="1">
                <a:latin typeface="Consolas" charset="0"/>
                <a:ea typeface="Consolas" charset="0"/>
                <a:cs typeface="Consolas" charset="0"/>
              </a:rPr>
              <a:t>StereoController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 {</a:t>
            </a:r>
          </a:p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    private Volume volume;</a:t>
            </a:r>
          </a:p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    private Equalizer equalizer;</a:t>
            </a:r>
          </a:p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    public </a:t>
            </a:r>
            <a:r>
              <a:rPr lang="en-US" sz="2000" dirty="0" err="1">
                <a:latin typeface="Consolas" charset="0"/>
                <a:ea typeface="Consolas" charset="0"/>
                <a:cs typeface="Consolas" charset="0"/>
              </a:rPr>
              <a:t>StereoController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(Volume volume, </a:t>
            </a:r>
          </a:p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	             Equalizer equalizer) {</a:t>
            </a:r>
          </a:p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        </a:t>
            </a:r>
            <a:r>
              <a:rPr lang="en-US" sz="2000" dirty="0" err="1">
                <a:latin typeface="Consolas" charset="0"/>
                <a:ea typeface="Consolas" charset="0"/>
                <a:cs typeface="Consolas" charset="0"/>
              </a:rPr>
              <a:t>this.volume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 = volume;</a:t>
            </a:r>
          </a:p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        </a:t>
            </a:r>
            <a:r>
              <a:rPr lang="en-US" sz="2000" dirty="0" err="1">
                <a:latin typeface="Consolas" charset="0"/>
                <a:ea typeface="Consolas" charset="0"/>
                <a:cs typeface="Consolas" charset="0"/>
              </a:rPr>
              <a:t>this.equalizer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 = equalizer;</a:t>
            </a:r>
          </a:p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    }                            </a:t>
            </a:r>
          </a:p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    public </a:t>
            </a:r>
            <a:r>
              <a:rPr lang="en-US" sz="2000" dirty="0" err="1">
                <a:latin typeface="Consolas" charset="0"/>
                <a:ea typeface="Consolas" charset="0"/>
                <a:cs typeface="Consolas" charset="0"/>
              </a:rPr>
              <a:t>changeVolume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sz="2000" dirty="0" err="1"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 ticks) {</a:t>
            </a:r>
          </a:p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        </a:t>
            </a:r>
            <a:r>
              <a:rPr lang="en-US" sz="2000" dirty="0" err="1">
                <a:latin typeface="Consolas" charset="0"/>
                <a:ea typeface="Consolas" charset="0"/>
                <a:cs typeface="Consolas" charset="0"/>
              </a:rPr>
              <a:t>volume.adjust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(ticks);</a:t>
            </a:r>
          </a:p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    }</a:t>
            </a:r>
          </a:p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    public </a:t>
            </a:r>
            <a:r>
              <a:rPr lang="en-US" sz="2000" dirty="0" err="1">
                <a:latin typeface="Consolas" charset="0"/>
                <a:ea typeface="Consolas" charset="0"/>
                <a:cs typeface="Consolas" charset="0"/>
              </a:rPr>
              <a:t>changeChannel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sz="2000" dirty="0" err="1"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 channel, </a:t>
            </a:r>
          </a:p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                         </a:t>
            </a:r>
            <a:r>
              <a:rPr lang="en-US" sz="2000" dirty="0" err="1"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 ticks) {</a:t>
            </a:r>
          </a:p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        if ( equalizer != null )</a:t>
            </a:r>
          </a:p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            </a:t>
            </a:r>
            <a:r>
              <a:rPr lang="en-US" sz="2000" dirty="0" err="1">
                <a:latin typeface="Consolas" charset="0"/>
                <a:ea typeface="Consolas" charset="0"/>
                <a:cs typeface="Consolas" charset="0"/>
              </a:rPr>
              <a:t>equalizer.getChannel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(channel).adjust(ticks);</a:t>
            </a:r>
          </a:p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    }</a:t>
            </a:r>
          </a:p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}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2237"/>
            <a:ext cx="5548313" cy="1325563"/>
          </a:xfrm>
        </p:spPr>
        <p:txBody>
          <a:bodyPr/>
          <a:lstStyle/>
          <a:p>
            <a:r>
              <a:rPr lang="en-US" dirty="0"/>
              <a:t>Software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72337" y="519820"/>
            <a:ext cx="4324350" cy="3672682"/>
          </a:xfrm>
        </p:spPr>
        <p:txBody>
          <a:bodyPr/>
          <a:lstStyle/>
          <a:p>
            <a:r>
              <a:rPr lang="en-US" dirty="0">
                <a:solidFill>
                  <a:schemeClr val="accent5"/>
                </a:solidFill>
              </a:rPr>
              <a:t>Models core elements of stereo: volume control, equalizer</a:t>
            </a:r>
          </a:p>
        </p:txBody>
      </p:sp>
    </p:spTree>
    <p:extLst>
      <p:ext uri="{BB962C8B-B14F-4D97-AF65-F5344CB8AC3E}">
        <p14:creationId xmlns:p14="http://schemas.microsoft.com/office/powerpoint/2010/main" val="20647143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2237"/>
            <a:ext cx="5548313" cy="1325563"/>
          </a:xfrm>
        </p:spPr>
        <p:txBody>
          <a:bodyPr/>
          <a:lstStyle/>
          <a:p>
            <a:r>
              <a:rPr lang="en-US" dirty="0"/>
              <a:t>Software example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81013" y="1176695"/>
            <a:ext cx="8291512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1">
                    <a:lumMod val="7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public class </a:t>
            </a:r>
            <a:r>
              <a:rPr lang="en-US" sz="2000" dirty="0" err="1">
                <a:solidFill>
                  <a:schemeClr val="tx1">
                    <a:lumMod val="7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StereoController</a:t>
            </a:r>
            <a:r>
              <a:rPr lang="en-US" sz="2000" dirty="0">
                <a:solidFill>
                  <a:schemeClr val="tx1">
                    <a:lumMod val="7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 {</a:t>
            </a:r>
          </a:p>
          <a:p>
            <a:r>
              <a:rPr lang="en-US" sz="2000" dirty="0">
                <a:solidFill>
                  <a:schemeClr val="tx1">
                    <a:lumMod val="7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    private Volume volume;</a:t>
            </a:r>
          </a:p>
          <a:p>
            <a:r>
              <a:rPr lang="en-US" sz="2000" dirty="0">
                <a:solidFill>
                  <a:schemeClr val="tx1">
                    <a:lumMod val="7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    private Equalizer equalizer;</a:t>
            </a:r>
          </a:p>
          <a:p>
            <a:r>
              <a:rPr lang="en-US" sz="2000" dirty="0">
                <a:solidFill>
                  <a:schemeClr val="tx1">
                    <a:lumMod val="7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    public </a:t>
            </a:r>
            <a:r>
              <a:rPr lang="en-US" sz="2000" dirty="0" err="1">
                <a:solidFill>
                  <a:schemeClr val="tx1">
                    <a:lumMod val="7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StereoController</a:t>
            </a:r>
            <a:r>
              <a:rPr lang="en-US" sz="2000" dirty="0">
                <a:solidFill>
                  <a:schemeClr val="tx1">
                    <a:lumMod val="7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(Volume volume, </a:t>
            </a:r>
          </a:p>
          <a:p>
            <a:r>
              <a:rPr lang="en-US" sz="2000" dirty="0">
                <a:solidFill>
                  <a:schemeClr val="tx1">
                    <a:lumMod val="7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	             Equalizer equalizer) {</a:t>
            </a:r>
          </a:p>
          <a:p>
            <a:r>
              <a:rPr lang="en-US" sz="2000" dirty="0">
                <a:solidFill>
                  <a:schemeClr val="tx1">
                    <a:lumMod val="7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        </a:t>
            </a:r>
            <a:r>
              <a:rPr lang="en-US" sz="2000" dirty="0" err="1">
                <a:solidFill>
                  <a:schemeClr val="tx1">
                    <a:lumMod val="7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this.volume</a:t>
            </a:r>
            <a:r>
              <a:rPr lang="en-US" sz="2000" dirty="0">
                <a:solidFill>
                  <a:schemeClr val="tx1">
                    <a:lumMod val="7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 = volume;</a:t>
            </a:r>
          </a:p>
          <a:p>
            <a:r>
              <a:rPr lang="en-US" sz="2000" dirty="0">
                <a:solidFill>
                  <a:schemeClr val="tx1">
                    <a:lumMod val="7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        </a:t>
            </a:r>
            <a:r>
              <a:rPr lang="en-US" sz="2000" dirty="0" err="1">
                <a:solidFill>
                  <a:schemeClr val="tx1">
                    <a:lumMod val="7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this.equalizer</a:t>
            </a:r>
            <a:r>
              <a:rPr lang="en-US" sz="2000" dirty="0">
                <a:solidFill>
                  <a:schemeClr val="tx1">
                    <a:lumMod val="7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 = equalizer;</a:t>
            </a:r>
          </a:p>
          <a:p>
            <a:r>
              <a:rPr lang="en-US" sz="2000" dirty="0">
                <a:solidFill>
                  <a:schemeClr val="tx1">
                    <a:lumMod val="7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    }                            </a:t>
            </a:r>
          </a:p>
          <a:p>
            <a:r>
              <a:rPr lang="en-US" sz="2000" dirty="0">
                <a:solidFill>
                  <a:schemeClr val="tx1">
                    <a:lumMod val="7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    public </a:t>
            </a:r>
            <a:r>
              <a:rPr lang="en-US" sz="2000" dirty="0" err="1">
                <a:solidFill>
                  <a:schemeClr val="tx1">
                    <a:lumMod val="7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changeVolume</a:t>
            </a:r>
            <a:r>
              <a:rPr lang="en-US" sz="2000" dirty="0">
                <a:solidFill>
                  <a:schemeClr val="tx1">
                    <a:lumMod val="7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sz="2000" dirty="0" err="1">
                <a:solidFill>
                  <a:schemeClr val="tx1">
                    <a:lumMod val="7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sz="2000" dirty="0">
                <a:solidFill>
                  <a:schemeClr val="tx1">
                    <a:lumMod val="7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 ticks) {</a:t>
            </a:r>
          </a:p>
          <a:p>
            <a:r>
              <a:rPr lang="en-US" sz="2000" dirty="0">
                <a:solidFill>
                  <a:schemeClr val="tx1">
                    <a:lumMod val="7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        </a:t>
            </a:r>
            <a:r>
              <a:rPr lang="en-US" sz="2000" dirty="0" err="1">
                <a:solidFill>
                  <a:schemeClr val="tx1">
                    <a:lumMod val="7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volume.adjust</a:t>
            </a:r>
            <a:r>
              <a:rPr lang="en-US" sz="2000" dirty="0">
                <a:solidFill>
                  <a:schemeClr val="tx1">
                    <a:lumMod val="7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(ticks);</a:t>
            </a:r>
          </a:p>
          <a:p>
            <a:r>
              <a:rPr lang="en-US" sz="2000" dirty="0">
                <a:solidFill>
                  <a:schemeClr val="tx1">
                    <a:lumMod val="7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    }</a:t>
            </a:r>
          </a:p>
          <a:p>
            <a:r>
              <a:rPr lang="en-US" sz="2000" dirty="0">
                <a:solidFill>
                  <a:schemeClr val="tx1">
                    <a:lumMod val="7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    public </a:t>
            </a:r>
            <a:r>
              <a:rPr lang="en-US" sz="2000" dirty="0" err="1">
                <a:solidFill>
                  <a:schemeClr val="tx1">
                    <a:lumMod val="7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changeChannel</a:t>
            </a:r>
            <a:r>
              <a:rPr lang="en-US" sz="2000" dirty="0">
                <a:solidFill>
                  <a:schemeClr val="tx1">
                    <a:lumMod val="7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sz="2000" dirty="0" err="1">
                <a:solidFill>
                  <a:schemeClr val="tx1">
                    <a:lumMod val="7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sz="2000" dirty="0">
                <a:solidFill>
                  <a:schemeClr val="tx1">
                    <a:lumMod val="7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 channel, </a:t>
            </a:r>
          </a:p>
          <a:p>
            <a:r>
              <a:rPr lang="en-US" sz="2000" dirty="0">
                <a:solidFill>
                  <a:schemeClr val="tx1">
                    <a:lumMod val="7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                         </a:t>
            </a:r>
            <a:r>
              <a:rPr lang="en-US" sz="2000" dirty="0" err="1">
                <a:solidFill>
                  <a:schemeClr val="tx1">
                    <a:lumMod val="7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sz="2000" dirty="0">
                <a:solidFill>
                  <a:schemeClr val="tx1">
                    <a:lumMod val="7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 ticks) {</a:t>
            </a:r>
          </a:p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        if ( equalizer != null )</a:t>
            </a:r>
          </a:p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            </a:t>
            </a:r>
            <a:r>
              <a:rPr lang="en-US" sz="2000" dirty="0" err="1">
                <a:latin typeface="Consolas" charset="0"/>
                <a:ea typeface="Consolas" charset="0"/>
                <a:cs typeface="Consolas" charset="0"/>
              </a:rPr>
              <a:t>equalizer.getChannel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(channel).adjust(ticks);</a:t>
            </a:r>
          </a:p>
          <a:p>
            <a:r>
              <a:rPr lang="en-US" sz="2000" dirty="0">
                <a:solidFill>
                  <a:schemeClr val="tx1">
                    <a:lumMod val="7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    }</a:t>
            </a:r>
          </a:p>
          <a:p>
            <a:r>
              <a:rPr lang="en-US" sz="2000" dirty="0">
                <a:solidFill>
                  <a:schemeClr val="tx1">
                    <a:lumMod val="7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}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72337" y="519821"/>
            <a:ext cx="4324350" cy="487283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5"/>
                </a:solidFill>
              </a:rPr>
              <a:t>Models core elements of stereo: volume control, equalizer</a:t>
            </a:r>
          </a:p>
          <a:p>
            <a:r>
              <a:rPr lang="en-US" dirty="0">
                <a:solidFill>
                  <a:schemeClr val="accent5"/>
                </a:solidFill>
              </a:rPr>
              <a:t>If statement: allows stereo without equalizer</a:t>
            </a:r>
          </a:p>
          <a:p>
            <a:r>
              <a:rPr lang="en-US" dirty="0">
                <a:solidFill>
                  <a:schemeClr val="accent5"/>
                </a:solidFill>
              </a:rPr>
              <a:t>Problem: will need to check every use</a:t>
            </a:r>
          </a:p>
          <a:p>
            <a:r>
              <a:rPr lang="en-US" dirty="0">
                <a:solidFill>
                  <a:schemeClr val="accent5"/>
                </a:solidFill>
              </a:rPr>
              <a:t>Violates an OO principle: </a:t>
            </a:r>
            <a:r>
              <a:rPr lang="en-US" i="1" dirty="0">
                <a:solidFill>
                  <a:schemeClr val="accent5"/>
                </a:solidFill>
              </a:rPr>
              <a:t>don’t repeat yourself</a:t>
            </a:r>
            <a:endParaRPr lang="en-US" dirty="0">
              <a:solidFill>
                <a:schemeClr val="accent5"/>
              </a:solidFill>
            </a:endParaRPr>
          </a:p>
          <a:p>
            <a:pPr lvl="1"/>
            <a:r>
              <a:rPr lang="en-US" i="1" dirty="0">
                <a:solidFill>
                  <a:schemeClr val="accent5"/>
                </a:solidFill>
              </a:rPr>
              <a:t>Why is repetition a problem?</a:t>
            </a:r>
          </a:p>
          <a:p>
            <a:pPr lvl="1"/>
            <a:r>
              <a:rPr lang="en-US" i="1" dirty="0">
                <a:solidFill>
                  <a:schemeClr val="accent5"/>
                </a:solidFill>
              </a:rPr>
              <a:t>How can we remove it?</a:t>
            </a:r>
          </a:p>
          <a:p>
            <a:endParaRPr lang="en-US" i="1" dirty="0">
              <a:solidFill>
                <a:schemeClr val="accent5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2276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78443" y="169339"/>
            <a:ext cx="8005010" cy="1068889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Solution: </a:t>
            </a:r>
            <a:r>
              <a:rPr lang="en-US" sz="4000">
                <a:solidFill>
                  <a:schemeClr val="accent2">
                    <a:lumMod val="40000"/>
                    <a:lumOff val="60000"/>
                  </a:schemeClr>
                </a:solidFill>
              </a:rPr>
              <a:t>create “do nothing” </a:t>
            </a:r>
            <a:r>
              <a:rPr lang="en-US" sz="4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classes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25392" y="1295654"/>
            <a:ext cx="571124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public class Equalizer {</a:t>
            </a:r>
          </a:p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    public final </a:t>
            </a:r>
            <a:r>
              <a:rPr lang="en-US" sz="2000" dirty="0" err="1"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 MAX_CHANNEL = 6;</a:t>
            </a:r>
          </a:p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    private Level[] channels = </a:t>
            </a:r>
          </a:p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	new Level[MAX_CHANNEL];</a:t>
            </a:r>
          </a:p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    public Equalizer() { }</a:t>
            </a:r>
          </a:p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    public Level </a:t>
            </a:r>
            <a:r>
              <a:rPr lang="en-US" sz="2000" dirty="0" err="1">
                <a:latin typeface="Consolas" charset="0"/>
                <a:ea typeface="Consolas" charset="0"/>
                <a:cs typeface="Consolas" charset="0"/>
              </a:rPr>
              <a:t>getChannel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sz="2000" dirty="0" err="1"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sz="2000" dirty="0" err="1">
                <a:latin typeface="Consolas" charset="0"/>
                <a:ea typeface="Consolas" charset="0"/>
                <a:cs typeface="Consolas" charset="0"/>
              </a:rPr>
              <a:t>i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) {</a:t>
            </a:r>
          </a:p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        return channels[</a:t>
            </a:r>
            <a:r>
              <a:rPr lang="en-US" sz="2000" dirty="0" err="1">
                <a:latin typeface="Consolas" charset="0"/>
                <a:ea typeface="Consolas" charset="0"/>
                <a:cs typeface="Consolas" charset="0"/>
              </a:rPr>
              <a:t>i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];</a:t>
            </a:r>
          </a:p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    }</a:t>
            </a:r>
          </a:p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}</a:t>
            </a:r>
          </a:p>
          <a:p>
            <a:endParaRPr lang="en-US" sz="2000" dirty="0">
              <a:latin typeface="Consolas" charset="0"/>
              <a:ea typeface="Consolas" charset="0"/>
              <a:cs typeface="Consolas" charset="0"/>
            </a:endParaRPr>
          </a:p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public class </a:t>
            </a:r>
            <a:r>
              <a:rPr lang="en-US" sz="2000" dirty="0" err="1">
                <a:latin typeface="Consolas" charset="0"/>
                <a:ea typeface="Consolas" charset="0"/>
                <a:cs typeface="Consolas" charset="0"/>
              </a:rPr>
              <a:t>NullEqualizerObject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 {</a:t>
            </a:r>
          </a:p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    private </a:t>
            </a:r>
            <a:r>
              <a:rPr lang="en-US" sz="2000" dirty="0" err="1">
                <a:latin typeface="Consolas" charset="0"/>
                <a:ea typeface="Consolas" charset="0"/>
                <a:cs typeface="Consolas" charset="0"/>
              </a:rPr>
              <a:t>NullLevelObject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sz="2000" dirty="0" err="1">
                <a:latin typeface="Consolas" charset="0"/>
                <a:ea typeface="Consolas" charset="0"/>
                <a:cs typeface="Consolas" charset="0"/>
              </a:rPr>
              <a:t>nullLevel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 =</a:t>
            </a:r>
          </a:p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        new </a:t>
            </a:r>
            <a:r>
              <a:rPr lang="en-US" sz="2000" dirty="0" err="1">
                <a:latin typeface="Consolas" charset="0"/>
                <a:ea typeface="Consolas" charset="0"/>
                <a:cs typeface="Consolas" charset="0"/>
              </a:rPr>
              <a:t>NullLevelObject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();</a:t>
            </a:r>
          </a:p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    public Level </a:t>
            </a:r>
            <a:r>
              <a:rPr lang="en-US" sz="2000" dirty="0" err="1">
                <a:latin typeface="Consolas" charset="0"/>
                <a:ea typeface="Consolas" charset="0"/>
                <a:cs typeface="Consolas" charset="0"/>
              </a:rPr>
              <a:t>getChannel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sz="2000" dirty="0" err="1"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sz="2000" dirty="0" err="1">
                <a:latin typeface="Consolas" charset="0"/>
                <a:ea typeface="Consolas" charset="0"/>
                <a:cs typeface="Consolas" charset="0"/>
              </a:rPr>
              <a:t>i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) {</a:t>
            </a:r>
          </a:p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        return </a:t>
            </a:r>
            <a:r>
              <a:rPr lang="en-US" sz="2000" dirty="0" err="1">
                <a:latin typeface="Consolas" charset="0"/>
                <a:ea typeface="Consolas" charset="0"/>
                <a:cs typeface="Consolas" charset="0"/>
              </a:rPr>
              <a:t>nullLevel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;</a:t>
            </a:r>
          </a:p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    }</a:t>
            </a:r>
          </a:p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}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677526" y="1891956"/>
            <a:ext cx="48043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public class </a:t>
            </a:r>
            <a:r>
              <a:rPr lang="en-US" sz="2000" dirty="0" err="1">
                <a:latin typeface="Consolas" charset="0"/>
                <a:ea typeface="Consolas" charset="0"/>
                <a:cs typeface="Consolas" charset="0"/>
              </a:rPr>
              <a:t>NullLevelObject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 {</a:t>
            </a:r>
          </a:p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    public adjust(</a:t>
            </a:r>
            <a:r>
              <a:rPr lang="en-US" sz="2000" dirty="0" err="1"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 value) { }</a:t>
            </a:r>
          </a:p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}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7054265" y="3561347"/>
            <a:ext cx="4427621" cy="2807369"/>
          </a:xfrm>
        </p:spPr>
        <p:txBody>
          <a:bodyPr>
            <a:normAutofit/>
          </a:bodyPr>
          <a:lstStyle/>
          <a:p>
            <a:r>
              <a:rPr lang="en-US" dirty="0" err="1">
                <a:solidFill>
                  <a:schemeClr val="accent5"/>
                </a:solidFill>
              </a:rPr>
              <a:t>NullEqualizerObject</a:t>
            </a:r>
            <a:r>
              <a:rPr lang="en-US" dirty="0">
                <a:solidFill>
                  <a:schemeClr val="accent5"/>
                </a:solidFill>
              </a:rPr>
              <a:t>: returned channel does nothing on </a:t>
            </a:r>
            <a:r>
              <a:rPr lang="en-US" dirty="0">
                <a:solidFill>
                  <a:schemeClr val="accent5"/>
                </a:solidFill>
                <a:latin typeface="Consolas" charset="0"/>
                <a:ea typeface="Consolas" charset="0"/>
                <a:cs typeface="Consolas" charset="0"/>
              </a:rPr>
              <a:t>adjust</a:t>
            </a:r>
            <a:r>
              <a:rPr lang="en-US" dirty="0">
                <a:solidFill>
                  <a:schemeClr val="accent5"/>
                </a:solidFill>
              </a:rPr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2033621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63589" y="1357480"/>
            <a:ext cx="4263189" cy="1325563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Removing the `if’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0381" y="390631"/>
            <a:ext cx="763629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public class </a:t>
            </a:r>
            <a:r>
              <a:rPr lang="en-US" sz="2000" dirty="0" err="1">
                <a:latin typeface="Consolas" charset="0"/>
                <a:ea typeface="Consolas" charset="0"/>
                <a:cs typeface="Consolas" charset="0"/>
              </a:rPr>
              <a:t>StereoController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 {</a:t>
            </a:r>
          </a:p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    private Volume volume;</a:t>
            </a:r>
          </a:p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    private Equalizer equalizer;</a:t>
            </a:r>
          </a:p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    public </a:t>
            </a:r>
            <a:r>
              <a:rPr lang="en-US" sz="2000" dirty="0" err="1">
                <a:latin typeface="Consolas" charset="0"/>
                <a:ea typeface="Consolas" charset="0"/>
                <a:cs typeface="Consolas" charset="0"/>
              </a:rPr>
              <a:t>StereoController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(Volume volume, </a:t>
            </a:r>
          </a:p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	             Equalizer equalizer) {</a:t>
            </a:r>
          </a:p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        </a:t>
            </a:r>
            <a:r>
              <a:rPr lang="en-US" sz="2000" dirty="0" err="1">
                <a:latin typeface="Consolas" charset="0"/>
                <a:ea typeface="Consolas" charset="0"/>
                <a:cs typeface="Consolas" charset="0"/>
              </a:rPr>
              <a:t>this.volume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 = volume;</a:t>
            </a:r>
          </a:p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        </a:t>
            </a:r>
            <a:r>
              <a:rPr lang="en-US" sz="2000" dirty="0" err="1">
                <a:latin typeface="Consolas" charset="0"/>
                <a:ea typeface="Consolas" charset="0"/>
                <a:cs typeface="Consolas" charset="0"/>
              </a:rPr>
              <a:t>this.equalizer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 = equalizer;</a:t>
            </a:r>
          </a:p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    }                            </a:t>
            </a:r>
          </a:p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    public </a:t>
            </a:r>
            <a:r>
              <a:rPr lang="en-US" sz="2000" dirty="0" err="1">
                <a:latin typeface="Consolas" charset="0"/>
                <a:ea typeface="Consolas" charset="0"/>
                <a:cs typeface="Consolas" charset="0"/>
              </a:rPr>
              <a:t>changeVolume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sz="2000" dirty="0" err="1"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 ticks) {</a:t>
            </a:r>
          </a:p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        </a:t>
            </a:r>
            <a:r>
              <a:rPr lang="en-US" sz="2000" dirty="0" err="1">
                <a:latin typeface="Consolas" charset="0"/>
                <a:ea typeface="Consolas" charset="0"/>
                <a:cs typeface="Consolas" charset="0"/>
              </a:rPr>
              <a:t>volume.adjust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(ticks);</a:t>
            </a:r>
          </a:p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    }</a:t>
            </a:r>
          </a:p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    </a:t>
            </a:r>
            <a:r>
              <a:rPr lang="en-US" sz="2000" dirty="0">
                <a:solidFill>
                  <a:schemeClr val="accent5"/>
                </a:solidFill>
                <a:latin typeface="Consolas" charset="0"/>
                <a:ea typeface="Consolas" charset="0"/>
                <a:cs typeface="Consolas" charset="0"/>
              </a:rPr>
              <a:t>public </a:t>
            </a:r>
            <a:r>
              <a:rPr lang="en-US" sz="2000" dirty="0" err="1">
                <a:solidFill>
                  <a:schemeClr val="accent5"/>
                </a:solidFill>
                <a:latin typeface="Consolas" charset="0"/>
                <a:ea typeface="Consolas" charset="0"/>
                <a:cs typeface="Consolas" charset="0"/>
              </a:rPr>
              <a:t>changeChannel</a:t>
            </a:r>
            <a:r>
              <a:rPr lang="en-US" sz="2000" dirty="0">
                <a:solidFill>
                  <a:schemeClr val="accent5"/>
                </a:solidFill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sz="2000" dirty="0" err="1">
                <a:solidFill>
                  <a:schemeClr val="accent5"/>
                </a:solidFill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sz="2000" dirty="0">
                <a:solidFill>
                  <a:schemeClr val="accent5"/>
                </a:solidFill>
                <a:latin typeface="Consolas" charset="0"/>
                <a:ea typeface="Consolas" charset="0"/>
                <a:cs typeface="Consolas" charset="0"/>
              </a:rPr>
              <a:t> channel, </a:t>
            </a:r>
          </a:p>
          <a:p>
            <a:r>
              <a:rPr lang="en-US" sz="2000" dirty="0">
                <a:solidFill>
                  <a:schemeClr val="accent5"/>
                </a:solidFill>
                <a:latin typeface="Consolas" charset="0"/>
                <a:ea typeface="Consolas" charset="0"/>
                <a:cs typeface="Consolas" charset="0"/>
              </a:rPr>
              <a:t>                         </a:t>
            </a:r>
            <a:r>
              <a:rPr lang="en-US" sz="2000" dirty="0" err="1">
                <a:solidFill>
                  <a:schemeClr val="accent5"/>
                </a:solidFill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sz="2000" dirty="0">
                <a:solidFill>
                  <a:schemeClr val="accent5"/>
                </a:solidFill>
                <a:latin typeface="Consolas" charset="0"/>
                <a:ea typeface="Consolas" charset="0"/>
                <a:cs typeface="Consolas" charset="0"/>
              </a:rPr>
              <a:t> ticks) {</a:t>
            </a:r>
          </a:p>
          <a:p>
            <a:r>
              <a:rPr lang="en-US" sz="2000" dirty="0">
                <a:solidFill>
                  <a:schemeClr val="accent5"/>
                </a:solidFill>
                <a:latin typeface="Consolas" charset="0"/>
                <a:ea typeface="Consolas" charset="0"/>
                <a:cs typeface="Consolas" charset="0"/>
              </a:rPr>
              <a:t>        </a:t>
            </a:r>
            <a:r>
              <a:rPr lang="en-US" sz="2000" dirty="0" err="1">
                <a:solidFill>
                  <a:schemeClr val="accent5"/>
                </a:solidFill>
                <a:latin typeface="Consolas" charset="0"/>
                <a:ea typeface="Consolas" charset="0"/>
                <a:cs typeface="Consolas" charset="0"/>
              </a:rPr>
              <a:t>equalizer.getChannel</a:t>
            </a:r>
            <a:r>
              <a:rPr lang="en-US" sz="2000" dirty="0">
                <a:solidFill>
                  <a:schemeClr val="accent5"/>
                </a:solidFill>
                <a:latin typeface="Consolas" charset="0"/>
                <a:ea typeface="Consolas" charset="0"/>
                <a:cs typeface="Consolas" charset="0"/>
              </a:rPr>
              <a:t>(channel).adjust(ticks);</a:t>
            </a:r>
          </a:p>
          <a:p>
            <a:r>
              <a:rPr lang="en-US" sz="2000" dirty="0">
                <a:solidFill>
                  <a:schemeClr val="accent5"/>
                </a:solidFill>
                <a:latin typeface="Consolas" charset="0"/>
                <a:ea typeface="Consolas" charset="0"/>
                <a:cs typeface="Consolas" charset="0"/>
              </a:rPr>
              <a:t>    }</a:t>
            </a:r>
          </a:p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}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796339" y="5563488"/>
            <a:ext cx="76362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new </a:t>
            </a:r>
            <a:r>
              <a:rPr lang="en-US" sz="2000" dirty="0" err="1">
                <a:latin typeface="Consolas" charset="0"/>
                <a:ea typeface="Consolas" charset="0"/>
                <a:cs typeface="Consolas" charset="0"/>
              </a:rPr>
              <a:t>StereoController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(new Volume(),</a:t>
            </a:r>
          </a:p>
          <a:p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                     new </a:t>
            </a:r>
            <a:r>
              <a:rPr lang="en-US" sz="2000" dirty="0" err="1">
                <a:solidFill>
                  <a:schemeClr val="accent5"/>
                </a:solidFill>
                <a:latin typeface="Consolas" charset="0"/>
                <a:ea typeface="Consolas" charset="0"/>
                <a:cs typeface="Consolas" charset="0"/>
              </a:rPr>
              <a:t>NullEqualizerObject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());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51947" y="5809709"/>
            <a:ext cx="3393878" cy="4616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400" dirty="0"/>
              <a:t>Stereo without equalizer:</a:t>
            </a:r>
          </a:p>
        </p:txBody>
      </p:sp>
    </p:spTree>
    <p:extLst>
      <p:ext uri="{BB962C8B-B14F-4D97-AF65-F5344CB8AC3E}">
        <p14:creationId xmlns:p14="http://schemas.microsoft.com/office/powerpoint/2010/main" val="3566538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Null Object Pattern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0610" y="1970004"/>
            <a:ext cx="6893700" cy="4887996"/>
          </a:xfrm>
        </p:spPr>
        <p:txBody>
          <a:bodyPr/>
          <a:lstStyle/>
          <a:p>
            <a:r>
              <a:rPr lang="en-US" dirty="0"/>
              <a:t>Create a class that mirrors another</a:t>
            </a:r>
          </a:p>
          <a:p>
            <a:pPr lvl="1"/>
            <a:r>
              <a:rPr lang="en-US" dirty="0"/>
              <a:t>Each operation “does nothing”</a:t>
            </a:r>
          </a:p>
          <a:p>
            <a:pPr lvl="1"/>
            <a:r>
              <a:rPr lang="en-US" dirty="0"/>
              <a:t>Value returning operations: return something reasonable</a:t>
            </a:r>
          </a:p>
          <a:p>
            <a:pPr lvl="1"/>
            <a:r>
              <a:rPr lang="en-US" dirty="0"/>
              <a:t>Use this class wherever might have a check for null</a:t>
            </a:r>
          </a:p>
          <a:p>
            <a:r>
              <a:rPr lang="en-US" dirty="0"/>
              <a:t>Advantage: avoid lots of “if ( x != null )</a:t>
            </a:r>
            <a:r>
              <a:rPr lang="mr-IN" dirty="0"/>
              <a:t>…</a:t>
            </a:r>
            <a:r>
              <a:rPr lang="en-US" dirty="0"/>
              <a:t>”</a:t>
            </a:r>
          </a:p>
          <a:p>
            <a:r>
              <a:rPr lang="en-US" dirty="0"/>
              <a:t>Disadvantage: more classes to write</a:t>
            </a:r>
          </a:p>
          <a:p>
            <a:pPr lvl="1"/>
            <a:r>
              <a:rPr lang="en-US" dirty="0"/>
              <a:t>Clearly a bad idea in this case!</a:t>
            </a:r>
          </a:p>
          <a:p>
            <a:pPr lvl="1"/>
            <a:r>
              <a:rPr lang="en-US" dirty="0"/>
              <a:t>Possibly useful for full Stereo</a:t>
            </a:r>
          </a:p>
          <a:p>
            <a:r>
              <a:rPr lang="en-US" dirty="0"/>
              <a:t>Also: may delay raising an error: </a:t>
            </a:r>
            <a:r>
              <a:rPr lang="en-US" i="1" dirty="0"/>
              <a:t>fail fast!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4310" y="2210635"/>
            <a:ext cx="4552233" cy="3548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0440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330591" y="1988462"/>
            <a:ext cx="9924579" cy="4620681"/>
          </a:xfrm>
        </p:spPr>
        <p:txBody>
          <a:bodyPr>
            <a:normAutofit/>
          </a:bodyPr>
          <a:lstStyle/>
          <a:p>
            <a:r>
              <a:rPr lang="en-US" altLang="en-US" sz="3500" dirty="0">
                <a:solidFill>
                  <a:schemeClr val="tx1"/>
                </a:solidFill>
              </a:rPr>
              <a:t>Design Patterns</a:t>
            </a:r>
          </a:p>
          <a:p>
            <a:r>
              <a:rPr lang="en-US" altLang="en-US" sz="3500" dirty="0">
                <a:solidFill>
                  <a:schemeClr val="tx1"/>
                </a:solidFill>
              </a:rPr>
              <a:t>Domain-level Object-Oriented Design (OOD)</a:t>
            </a: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30591" y="340073"/>
            <a:ext cx="5372100" cy="1325563"/>
          </a:xfrm>
        </p:spPr>
        <p:txBody>
          <a:bodyPr>
            <a:normAutofit fontScale="90000"/>
          </a:bodyPr>
          <a:lstStyle/>
          <a:p>
            <a:r>
              <a:rPr lang="en-US" altLang="en-US" dirty="0"/>
              <a:t>SE 2811: Software Co</a:t>
            </a:r>
            <a:r>
              <a:rPr lang="en-US" altLang="en-US" dirty="0">
                <a:solidFill>
                  <a:schemeClr val="tx1"/>
                </a:solidFill>
              </a:rPr>
              <a:t>mponen</a:t>
            </a:r>
            <a:r>
              <a:rPr lang="en-US" altLang="en-US" dirty="0"/>
              <a:t>t Design</a:t>
            </a:r>
          </a:p>
        </p:txBody>
      </p:sp>
    </p:spTree>
    <p:extLst>
      <p:ext uri="{BB962C8B-B14F-4D97-AF65-F5344CB8AC3E}">
        <p14:creationId xmlns:p14="http://schemas.microsoft.com/office/powerpoint/2010/main" val="9511184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/>
              <a:t>SE-2811</a:t>
            </a:r>
            <a:br>
              <a:rPr lang="en-US" altLang="en-US" dirty="0"/>
            </a:br>
            <a:r>
              <a:rPr lang="en-US" altLang="en-US" dirty="0"/>
              <a:t>Software Component Design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See syllabus at </a:t>
            </a:r>
            <a:r>
              <a:rPr lang="en-US" altLang="en-US" dirty="0">
                <a:hlinkClick r:id="rId3"/>
              </a:rPr>
              <a:t>https://faculty-web.msoe.edu/hasker/se2811</a:t>
            </a:r>
            <a:endParaRPr lang="en-US" alt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3386" y="2641848"/>
            <a:ext cx="2380414" cy="37576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1180" y="2734507"/>
            <a:ext cx="2730750" cy="355946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27076" y="4001294"/>
            <a:ext cx="232775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>
                <a:ln/>
                <a:solidFill>
                  <a:schemeClr val="accent3"/>
                </a:solidFill>
                <a:effectLst/>
              </a:rPr>
              <a:t>Required:</a:t>
            </a:r>
          </a:p>
        </p:txBody>
      </p:sp>
      <p:sp>
        <p:nvSpPr>
          <p:cNvPr id="10" name="Rectangle 9"/>
          <p:cNvSpPr/>
          <p:nvPr/>
        </p:nvSpPr>
        <p:spPr>
          <a:xfrm>
            <a:off x="6375938" y="4001294"/>
            <a:ext cx="227979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>
                <a:ln/>
                <a:solidFill>
                  <a:schemeClr val="accent3"/>
                </a:solidFill>
                <a:effectLst/>
              </a:rPr>
              <a:t>Optional:</a:t>
            </a:r>
          </a:p>
        </p:txBody>
      </p:sp>
    </p:spTree>
    <p:extLst>
      <p:ext uri="{BB962C8B-B14F-4D97-AF65-F5344CB8AC3E}">
        <p14:creationId xmlns:p14="http://schemas.microsoft.com/office/powerpoint/2010/main" val="14448859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Design patterns: capturing frequent design solutions</a:t>
            </a:r>
          </a:p>
          <a:p>
            <a:pPr lvl="1"/>
            <a:r>
              <a:rPr lang="en-US" dirty="0"/>
              <a:t>Reusing designs in addition to requirements, algorithms</a:t>
            </a:r>
          </a:p>
          <a:p>
            <a:r>
              <a:rPr lang="en-US" dirty="0"/>
              <a:t>Null Object Pattern: avoiding</a:t>
            </a:r>
          </a:p>
          <a:p>
            <a:pPr marL="0" indent="0">
              <a:buNone/>
            </a:pPr>
            <a:r>
              <a:rPr lang="en-US" dirty="0">
                <a:latin typeface="Consolas" charset="0"/>
                <a:ea typeface="Consolas" charset="0"/>
                <a:cs typeface="Consolas" charset="0"/>
              </a:rPr>
              <a:t>		if ( x == null )</a:t>
            </a:r>
            <a:r>
              <a:rPr lang="mr-IN" dirty="0"/>
              <a:t>…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through “do nothing” classes</a:t>
            </a:r>
          </a:p>
          <a:p>
            <a:r>
              <a:rPr lang="en-US" dirty="0"/>
              <a:t>Next</a:t>
            </a:r>
            <a:r>
              <a:rPr lang="en-US"/>
              <a:t>: Adapter </a:t>
            </a:r>
            <a:r>
              <a:rPr lang="en-US" dirty="0"/>
              <a:t>Pattern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89510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330591" y="1988463"/>
            <a:ext cx="4366669" cy="4351338"/>
          </a:xfrm>
        </p:spPr>
        <p:txBody>
          <a:bodyPr/>
          <a:lstStyle/>
          <a:p>
            <a:r>
              <a:rPr lang="en-US" altLang="en-US" dirty="0">
                <a:solidFill>
                  <a:schemeClr val="tx1"/>
                </a:solidFill>
              </a:rPr>
              <a:t>Opportunities for reuse</a:t>
            </a:r>
          </a:p>
          <a:p>
            <a:r>
              <a:rPr lang="en-US" altLang="en-US" dirty="0">
                <a:solidFill>
                  <a:schemeClr val="tx1"/>
                </a:solidFill>
              </a:rPr>
              <a:t>Classic reuse models: requirements, algorithms</a:t>
            </a: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30591" y="340073"/>
            <a:ext cx="5372100" cy="1325563"/>
          </a:xfrm>
        </p:spPr>
        <p:txBody>
          <a:bodyPr>
            <a:normAutofit fontScale="90000"/>
          </a:bodyPr>
          <a:lstStyle/>
          <a:p>
            <a:r>
              <a:rPr lang="en-US" altLang="en-US" dirty="0"/>
              <a:t>SE 2811: Software Co</a:t>
            </a:r>
            <a:r>
              <a:rPr lang="en-US" altLang="en-US" dirty="0">
                <a:solidFill>
                  <a:schemeClr val="tx1"/>
                </a:solidFill>
              </a:rPr>
              <a:t>mponen</a:t>
            </a:r>
            <a:r>
              <a:rPr lang="en-US" altLang="en-US" dirty="0"/>
              <a:t>t Design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84340115"/>
              </p:ext>
            </p:extLst>
          </p:nvPr>
        </p:nvGraphicFramePr>
        <p:xfrm>
          <a:off x="4337486" y="340073"/>
          <a:ext cx="8226816" cy="65179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984996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330591" y="1988463"/>
            <a:ext cx="4366669" cy="4351338"/>
          </a:xfrm>
        </p:spPr>
        <p:txBody>
          <a:bodyPr/>
          <a:lstStyle/>
          <a:p>
            <a:r>
              <a:rPr lang="en-US" altLang="en-US" dirty="0">
                <a:solidFill>
                  <a:schemeClr val="tx1"/>
                </a:solidFill>
              </a:rPr>
              <a:t>Opportunities for reuse</a:t>
            </a:r>
          </a:p>
          <a:p>
            <a:r>
              <a:rPr lang="en-US" altLang="en-US" dirty="0">
                <a:solidFill>
                  <a:schemeClr val="tx1"/>
                </a:solidFill>
              </a:rPr>
              <a:t>Classic reuse models: requirements, algorithms</a:t>
            </a:r>
          </a:p>
          <a:p>
            <a:r>
              <a:rPr lang="en-US" altLang="en-US" dirty="0">
                <a:solidFill>
                  <a:schemeClr val="tx1"/>
                </a:solidFill>
              </a:rPr>
              <a:t>2811: reusing designs</a:t>
            </a: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30591" y="340073"/>
            <a:ext cx="5372100" cy="1325563"/>
          </a:xfrm>
        </p:spPr>
        <p:txBody>
          <a:bodyPr>
            <a:normAutofit fontScale="90000"/>
          </a:bodyPr>
          <a:lstStyle/>
          <a:p>
            <a:r>
              <a:rPr lang="en-US" altLang="en-US" dirty="0"/>
              <a:t>SE 2811: Software Co</a:t>
            </a:r>
            <a:r>
              <a:rPr lang="en-US" altLang="en-US" dirty="0">
                <a:solidFill>
                  <a:schemeClr val="tx1"/>
                </a:solidFill>
              </a:rPr>
              <a:t>mponen</a:t>
            </a:r>
            <a:r>
              <a:rPr lang="en-US" altLang="en-US" dirty="0"/>
              <a:t>t Design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595316243"/>
              </p:ext>
            </p:extLst>
          </p:nvPr>
        </p:nvGraphicFramePr>
        <p:xfrm>
          <a:off x="4337486" y="340073"/>
          <a:ext cx="8226816" cy="65179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849089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0824FD-40A8-45A2-9BBA-5CB5923BBB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Domain-Level Design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88D7BB-AF08-4899-AC3D-7A49299A23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There are many ways to solve a problem</a:t>
            </a:r>
          </a:p>
          <a:p>
            <a:r>
              <a:rPr lang="en-US" sz="3600" dirty="0"/>
              <a:t>Solutions change over time</a:t>
            </a:r>
          </a:p>
          <a:p>
            <a:r>
              <a:rPr lang="en-US" sz="3600" dirty="0"/>
              <a:t>But the core problems don’t change</a:t>
            </a:r>
          </a:p>
          <a:p>
            <a:r>
              <a:rPr lang="en-US" sz="3600" dirty="0"/>
              <a:t>Having classes that describe the core problem makes them more </a:t>
            </a:r>
            <a:r>
              <a:rPr lang="en-US" sz="3600" dirty="0" err="1"/>
              <a:t>reuasable</a:t>
            </a:r>
            <a:r>
              <a:rPr lang="en-US" sz="3600" dirty="0"/>
              <a:t>, too.</a:t>
            </a:r>
          </a:p>
        </p:txBody>
      </p:sp>
    </p:spTree>
    <p:extLst>
      <p:ext uri="{BB962C8B-B14F-4D97-AF65-F5344CB8AC3E}">
        <p14:creationId xmlns:p14="http://schemas.microsoft.com/office/powerpoint/2010/main" val="24813999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115C1A-FDED-498A-9912-0D503DBD9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tx1"/>
                </a:solidFill>
              </a:rPr>
              <a:t>Administrative Break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F0B1910-BE18-4A39-9839-97981A7CF83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71955819"/>
              </p:ext>
            </p:extLst>
          </p:nvPr>
        </p:nvGraphicFramePr>
        <p:xfrm>
          <a:off x="979488" y="1825625"/>
          <a:ext cx="10233025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636561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330591" y="1988463"/>
            <a:ext cx="4366669" cy="4351338"/>
          </a:xfrm>
        </p:spPr>
        <p:txBody>
          <a:bodyPr/>
          <a:lstStyle/>
          <a:p>
            <a:r>
              <a:rPr lang="en-US" altLang="en-US" dirty="0">
                <a:solidFill>
                  <a:schemeClr val="tx1"/>
                </a:solidFill>
              </a:rPr>
              <a:t>Opportunities for reuse</a:t>
            </a:r>
          </a:p>
          <a:p>
            <a:r>
              <a:rPr lang="en-US" altLang="en-US" dirty="0">
                <a:solidFill>
                  <a:schemeClr val="tx1"/>
                </a:solidFill>
              </a:rPr>
              <a:t>Classic reuse models: requirements, algorithms</a:t>
            </a:r>
          </a:p>
          <a:p>
            <a:r>
              <a:rPr lang="en-US" altLang="en-US" dirty="0">
                <a:solidFill>
                  <a:schemeClr val="tx1"/>
                </a:solidFill>
              </a:rPr>
              <a:t>2811: reusing designs</a:t>
            </a: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30591" y="340073"/>
            <a:ext cx="5372100" cy="1325563"/>
          </a:xfrm>
        </p:spPr>
        <p:txBody>
          <a:bodyPr>
            <a:normAutofit fontScale="90000"/>
          </a:bodyPr>
          <a:lstStyle/>
          <a:p>
            <a:r>
              <a:rPr lang="en-US" altLang="en-US" dirty="0"/>
              <a:t>SE 2811: Software Co</a:t>
            </a:r>
            <a:r>
              <a:rPr lang="en-US" altLang="en-US" dirty="0">
                <a:solidFill>
                  <a:schemeClr val="tx1"/>
                </a:solidFill>
              </a:rPr>
              <a:t>mponen</a:t>
            </a:r>
            <a:r>
              <a:rPr lang="en-US" altLang="en-US" dirty="0"/>
              <a:t>t Design</a:t>
            </a:r>
          </a:p>
        </p:txBody>
      </p:sp>
      <p:graphicFrame>
        <p:nvGraphicFramePr>
          <p:cNvPr id="3" name="Diagram 2"/>
          <p:cNvGraphicFramePr/>
          <p:nvPr>
            <p:extLst/>
          </p:nvPr>
        </p:nvGraphicFramePr>
        <p:xfrm>
          <a:off x="4337486" y="340073"/>
          <a:ext cx="8226816" cy="65179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953816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330591" y="1988463"/>
            <a:ext cx="4366669" cy="4351338"/>
          </a:xfrm>
        </p:spPr>
        <p:txBody>
          <a:bodyPr/>
          <a:lstStyle/>
          <a:p>
            <a:r>
              <a:rPr lang="en-US" altLang="en-US" dirty="0">
                <a:solidFill>
                  <a:schemeClr val="tx1"/>
                </a:solidFill>
              </a:rPr>
              <a:t>Opportunities for reuse</a:t>
            </a:r>
          </a:p>
          <a:p>
            <a:r>
              <a:rPr lang="en-US" altLang="en-US" dirty="0">
                <a:solidFill>
                  <a:schemeClr val="tx1"/>
                </a:solidFill>
              </a:rPr>
              <a:t>Classic reuse models: requirements, algorithms</a:t>
            </a:r>
          </a:p>
          <a:p>
            <a:r>
              <a:rPr lang="en-US" altLang="en-US" dirty="0">
                <a:solidFill>
                  <a:schemeClr val="tx1"/>
                </a:solidFill>
              </a:rPr>
              <a:t>2811: reusing designs</a:t>
            </a:r>
          </a:p>
          <a:p>
            <a:r>
              <a:rPr lang="en-US" altLang="en-US" dirty="0"/>
              <a:t>1994: Gang of 4</a:t>
            </a:r>
          </a:p>
          <a:p>
            <a:pPr lvl="1"/>
            <a:r>
              <a:rPr lang="en-US" altLang="en-US" dirty="0"/>
              <a:t>Gamma, Helm, Johnson, </a:t>
            </a:r>
            <a:r>
              <a:rPr lang="en-US" altLang="en-US" dirty="0" err="1"/>
              <a:t>Vlissides</a:t>
            </a:r>
            <a:endParaRPr lang="en-US" altLang="en-US" dirty="0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30591" y="340073"/>
            <a:ext cx="5372100" cy="1325563"/>
          </a:xfrm>
        </p:spPr>
        <p:txBody>
          <a:bodyPr>
            <a:normAutofit fontScale="90000"/>
          </a:bodyPr>
          <a:lstStyle/>
          <a:p>
            <a:r>
              <a:rPr lang="en-US" altLang="en-US" dirty="0"/>
              <a:t>SE 2811: Software Co</a:t>
            </a:r>
            <a:r>
              <a:rPr lang="en-US" altLang="en-US" dirty="0">
                <a:solidFill>
                  <a:schemeClr val="tx1"/>
                </a:solidFill>
              </a:rPr>
              <a:t>mponen</a:t>
            </a:r>
            <a:r>
              <a:rPr lang="en-US" altLang="en-US" dirty="0"/>
              <a:t>t Design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25477000"/>
              </p:ext>
            </p:extLst>
          </p:nvPr>
        </p:nvGraphicFramePr>
        <p:xfrm>
          <a:off x="4337486" y="340073"/>
          <a:ext cx="8226816" cy="65179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0100618">
            <a:off x="4559788" y="2714668"/>
            <a:ext cx="2783547" cy="3498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235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330591" y="1988463"/>
            <a:ext cx="4366669" cy="4351338"/>
          </a:xfrm>
        </p:spPr>
        <p:txBody>
          <a:bodyPr/>
          <a:lstStyle/>
          <a:p>
            <a:r>
              <a:rPr lang="en-US" altLang="en-US" dirty="0">
                <a:solidFill>
                  <a:schemeClr val="tx1"/>
                </a:solidFill>
              </a:rPr>
              <a:t>Opportunities for reuse</a:t>
            </a:r>
          </a:p>
          <a:p>
            <a:r>
              <a:rPr lang="en-US" altLang="en-US" dirty="0">
                <a:solidFill>
                  <a:schemeClr val="tx1"/>
                </a:solidFill>
              </a:rPr>
              <a:t>Classic reuse models: requirements, algorithms</a:t>
            </a:r>
          </a:p>
          <a:p>
            <a:r>
              <a:rPr lang="en-US" altLang="en-US" dirty="0">
                <a:solidFill>
                  <a:schemeClr val="tx1"/>
                </a:solidFill>
              </a:rPr>
              <a:t>2811: reusing designs</a:t>
            </a:r>
          </a:p>
          <a:p>
            <a:r>
              <a:rPr lang="en-US" altLang="en-US" dirty="0"/>
              <a:t>1994: Gang of 4</a:t>
            </a:r>
          </a:p>
          <a:p>
            <a:pPr lvl="1"/>
            <a:r>
              <a:rPr lang="en-US" altLang="en-US" dirty="0"/>
              <a:t>Gamma, Helm, Johnson, </a:t>
            </a:r>
            <a:r>
              <a:rPr lang="en-US" altLang="en-US" dirty="0" err="1"/>
              <a:t>Vlissides</a:t>
            </a:r>
            <a:endParaRPr lang="en-US" altLang="en-US" dirty="0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30591" y="340073"/>
            <a:ext cx="5372100" cy="1325563"/>
          </a:xfrm>
        </p:spPr>
        <p:txBody>
          <a:bodyPr>
            <a:normAutofit fontScale="90000"/>
          </a:bodyPr>
          <a:lstStyle/>
          <a:p>
            <a:r>
              <a:rPr lang="en-US" altLang="en-US" dirty="0"/>
              <a:t>SE 2811: Software Co</a:t>
            </a:r>
            <a:r>
              <a:rPr lang="en-US" altLang="en-US" dirty="0">
                <a:solidFill>
                  <a:schemeClr val="tx1"/>
                </a:solidFill>
              </a:rPr>
              <a:t>mponen</a:t>
            </a:r>
            <a:r>
              <a:rPr lang="en-US" altLang="en-US" dirty="0"/>
              <a:t>t Design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25477000"/>
              </p:ext>
            </p:extLst>
          </p:nvPr>
        </p:nvGraphicFramePr>
        <p:xfrm>
          <a:off x="4337486" y="340073"/>
          <a:ext cx="8226816" cy="65179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0100618">
            <a:off x="4559788" y="2714668"/>
            <a:ext cx="2783547" cy="349871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13925" y="5385694"/>
            <a:ext cx="7326624" cy="95410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i="1" dirty="0"/>
              <a:t>Design pattern</a:t>
            </a:r>
            <a:r>
              <a:rPr lang="en-US" sz="2800" dirty="0"/>
              <a:t>: </a:t>
            </a:r>
            <a:r>
              <a:rPr lang="en-US" altLang="en-US" sz="2800" dirty="0"/>
              <a:t>general, reusable solution to a commonly occurring problem in </a:t>
            </a:r>
            <a:r>
              <a:rPr lang="en-US" altLang="en-US" sz="2800" i="1" dirty="0"/>
              <a:t>software des</a:t>
            </a:r>
            <a:r>
              <a:rPr lang="en-US" altLang="en-US" sz="2800" dirty="0"/>
              <a:t>ign</a:t>
            </a:r>
            <a:r>
              <a:rPr lang="en-US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83306734"/>
      </p:ext>
    </p:extLst>
  </p:cSld>
  <p:clrMapOvr>
    <a:masterClrMapping/>
  </p:clrMapOvr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934</Words>
  <Application>Microsoft Office PowerPoint</Application>
  <PresentationFormat>Widescreen</PresentationFormat>
  <Paragraphs>265</Paragraphs>
  <Slides>21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Calibri</vt:lpstr>
      <vt:lpstr>Consolas</vt:lpstr>
      <vt:lpstr>Corbel</vt:lpstr>
      <vt:lpstr>Mangal</vt:lpstr>
      <vt:lpstr>Times New Roman</vt:lpstr>
      <vt:lpstr>Depth</vt:lpstr>
      <vt:lpstr> 1. Where to start</vt:lpstr>
      <vt:lpstr>SE 2811: Software Component Design</vt:lpstr>
      <vt:lpstr>SE 2811: Software Component Design</vt:lpstr>
      <vt:lpstr>SE 2811: Software Component Design</vt:lpstr>
      <vt:lpstr>Domain-Level Design</vt:lpstr>
      <vt:lpstr>Administrative Break</vt:lpstr>
      <vt:lpstr>SE 2811: Software Component Design</vt:lpstr>
      <vt:lpstr>SE 2811: Software Component Design</vt:lpstr>
      <vt:lpstr>SE 2811: Software Component Design</vt:lpstr>
      <vt:lpstr>A real-life example (#1)</vt:lpstr>
      <vt:lpstr>Example #2</vt:lpstr>
      <vt:lpstr>Example #2</vt:lpstr>
      <vt:lpstr>Example #2</vt:lpstr>
      <vt:lpstr>Software example</vt:lpstr>
      <vt:lpstr>Software example</vt:lpstr>
      <vt:lpstr>Software example</vt:lpstr>
      <vt:lpstr>Solution: create “do nothing” classes</vt:lpstr>
      <vt:lpstr>Removing the `if’</vt:lpstr>
      <vt:lpstr>Null Object Pattern</vt:lpstr>
      <vt:lpstr>SE-2811 Software Component Design</vt:lpstr>
      <vt:lpstr>Review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1. Where to start</dc:title>
  <dc:creator>Yoder, Dr. Josiah</dc:creator>
  <cp:lastModifiedBy>Yoder, Dr. Josiah</cp:lastModifiedBy>
  <cp:revision>3</cp:revision>
  <dcterms:created xsi:type="dcterms:W3CDTF">2018-11-26T20:45:27Z</dcterms:created>
  <dcterms:modified xsi:type="dcterms:W3CDTF">2018-11-27T21:55:27Z</dcterms:modified>
</cp:coreProperties>
</file>