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7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60" autoAdjust="0"/>
    <p:restoredTop sz="83534" autoAdjust="0"/>
  </p:normalViewPr>
  <p:slideViewPr>
    <p:cSldViewPr snapToGrid="0">
      <p:cViewPr varScale="1">
        <p:scale>
          <a:sx n="56" d="100"/>
          <a:sy n="56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</a:t>
            </a:r>
            <a:r>
              <a:rPr lang="en-US"/>
              <a:t>1 on cohesion, coupling, and others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swap: can’t avoid in Java, but can in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arrows</a:t>
            </a:r>
            <a:r>
              <a:rPr lang="en-US"/>
              <a:t>: Think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r>
              <a:rPr lang="en-US" dirty="0"/>
              <a:t>Generally: structural are based on lowering coupling; strategy patterns are based on improving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6.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940953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15581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97467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 Schedule, Student --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--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More coincidental cohesion: False “functional cohesion”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21430" cy="1603375"/>
          </a:xfrm>
        </p:spPr>
        <p:txBody>
          <a:bodyPr>
            <a:normAutofit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831" y="3975652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70313-715F-493E-B2FE-912C5D07E28C}"/>
              </a:ext>
            </a:extLst>
          </p:cNvPr>
          <p:cNvSpPr txBox="1"/>
          <p:nvPr/>
        </p:nvSpPr>
        <p:spPr>
          <a:xfrm>
            <a:off x="5181600" y="1358854"/>
            <a:ext cx="6591300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sub-operations perform similar computations, but they are independent at all levels: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Domain level: e.g., different files belong to different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Solution level: e.g., different files are handled at different times in conjunction with different objects</a:t>
            </a: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(int </a:t>
            </a:r>
            <a:r>
              <a:rPr lang="en-US" dirty="0" err="1"/>
              <a:t>errno</a:t>
            </a:r>
            <a:r>
              <a:rPr lang="en-US" dirty="0"/>
              <a:t>, const char *msg);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activating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7327188" y="1580677"/>
            <a:ext cx="472116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The sub-operations perform similar </a:t>
            </a:r>
          </a:p>
          <a:p>
            <a:r>
              <a:rPr lang="en-US" sz="2400" dirty="0"/>
              <a:t>but independent computations.</a:t>
            </a:r>
          </a:p>
        </p:txBody>
      </p:sp>
    </p:spTree>
    <p:extLst>
      <p:ext uri="{BB962C8B-B14F-4D97-AF65-F5344CB8AC3E}">
        <p14:creationId xmlns:p14="http://schemas.microsoft.com/office/powerpoint/2010/main" val="14418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tasks designed based on being able to be invoked in a particular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/>
          <a:lstStyle/>
          <a:p>
            <a:r>
              <a:rPr lang="en-US" dirty="0"/>
              <a:t>Generally an issue with methods, not classes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communicational cohesion</a:t>
            </a:r>
            <a:r>
              <a:rPr lang="en-US" sz="4000" dirty="0"/>
              <a:t>: tasks which are together because they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an issue with methods only</a:t>
            </a:r>
          </a:p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ComputeAverageAndPrint</a:t>
            </a:r>
            <a:r>
              <a:rPr lang="en-US" dirty="0"/>
              <a:t> which contains a loop to compute an average and then prints it at the end</a:t>
            </a:r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one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Sequential: </a:t>
            </a:r>
            <a:r>
              <a:rPr lang="en-US" sz="2400"/>
              <a:t>see book</a:t>
            </a:r>
          </a:p>
          <a:p>
            <a:r>
              <a:rPr lang="en-US" sz="2400"/>
              <a:t>Goal</a:t>
            </a:r>
            <a:r>
              <a:rPr lang="en-US" sz="2400" dirty="0"/>
              <a:t>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/>
              <a:t>Design issue in software: each element can do lots of things, interact with a large number of other elements</a:t>
            </a:r>
          </a:p>
          <a:p>
            <a:r>
              <a:rPr lang="en-US" dirty="0"/>
              <a:t>But how many things are too much? What happens if we connect with everything?</a:t>
            </a:r>
          </a:p>
          <a:p>
            <a:pPr lvl="1"/>
            <a:r>
              <a:rPr lang="en-US" dirty="0"/>
              <a:t>Both lead to “</a:t>
            </a:r>
            <a:r>
              <a:rPr lang="en-US" dirty="0" err="1"/>
              <a:t>doit</a:t>
            </a:r>
            <a:r>
              <a:rPr lang="en-US" dirty="0"/>
              <a:t>” classes/methods/subsystems</a:t>
            </a:r>
          </a:p>
          <a:p>
            <a:r>
              <a:rPr lang="en-US" dirty="0"/>
              <a:t>Need ways to measure interconnectivity, ”doing too much”</a:t>
            </a:r>
          </a:p>
          <a:p>
            <a:r>
              <a:rPr lang="en-US" dirty="0"/>
              <a:t>Cohesion: a measure of how much elements do</a:t>
            </a:r>
          </a:p>
          <a:p>
            <a:pPr lvl="1"/>
            <a:r>
              <a:rPr lang="en-US" dirty="0"/>
              <a:t>Cohesive military unit: one goal, strong team</a:t>
            </a:r>
          </a:p>
          <a:p>
            <a:r>
              <a:rPr lang="en-US" dirty="0"/>
              <a:t>Coupling: a measure of how elements are connected</a:t>
            </a:r>
          </a:p>
          <a:p>
            <a:pPr lvl="1"/>
            <a:r>
              <a:rPr lang="en-US" dirty="0"/>
              <a:t>Train cars are coupled nicely if they aren’t too lose and aren’t too tight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groups, write sample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code segments that students are to classify where the answers are “common coupling” and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method with control coupling and have the student improve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the student 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code to be classified by cohesion covering two forms of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the student 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3 types of cohesion and have the student explain how to identify each.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improve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improve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What does the Singleton Pattern do to improve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are we measuring the coupling, cohesion </a:t>
            </a:r>
            <a:r>
              <a:rPr lang="en-US" sz="3200" i="1" dirty="0"/>
              <a:t>of</a:t>
            </a:r>
            <a:r>
              <a:rPr lang="en-US" sz="3200" dirty="0"/>
              <a:t>?</a:t>
            </a:r>
          </a:p>
          <a:p>
            <a:r>
              <a:rPr lang="en-US" sz="3200" dirty="0"/>
              <a:t>Classes: obvious components</a:t>
            </a:r>
          </a:p>
          <a:p>
            <a:r>
              <a:rPr lang="en-US" sz="3200" dirty="0"/>
              <a:t>Individual methods:</a:t>
            </a:r>
          </a:p>
          <a:p>
            <a:pPr lvl="1"/>
            <a:r>
              <a:rPr lang="en-US" sz="2800" dirty="0"/>
              <a:t>Cohesion = what a method does</a:t>
            </a:r>
          </a:p>
          <a:p>
            <a:pPr lvl="1"/>
            <a:r>
              <a:rPr lang="en-US" sz="2800" dirty="0"/>
              <a:t>Coupling: interactions though parameters, attributes, static data, etc.</a:t>
            </a:r>
          </a:p>
          <a:p>
            <a:r>
              <a:rPr lang="en-US" sz="3200" dirty="0"/>
              <a:t>Subsystem = any portion of the whole system</a:t>
            </a:r>
          </a:p>
          <a:p>
            <a:pPr lvl="1"/>
            <a:r>
              <a:rPr lang="en-US" sz="2800" dirty="0"/>
              <a:t>Typically something developed by a team</a:t>
            </a:r>
          </a:p>
          <a:p>
            <a:pPr lvl="1"/>
            <a:r>
              <a:rPr lang="en-US" sz="2800" dirty="0"/>
              <a:t>On smaller projects: developed by an individual</a:t>
            </a:r>
          </a:p>
          <a:p>
            <a:pPr lvl="1"/>
            <a:r>
              <a:rPr lang="en-US" sz="2800" dirty="0"/>
              <a:t>Collection of classes, package, etc.</a:t>
            </a:r>
          </a:p>
          <a:p>
            <a:r>
              <a:rPr lang="en-US" sz="3200" dirty="0"/>
              <a:t>Measuring coupling, cohesion of </a:t>
            </a:r>
            <a:r>
              <a:rPr lang="en-US" sz="3200" i="1" dirty="0"/>
              <a:t>modules</a:t>
            </a:r>
            <a:r>
              <a:rPr lang="en-US" sz="3200" dirty="0"/>
              <a:t> – a system’s </a:t>
            </a:r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modularity</a:t>
            </a:r>
          </a:p>
          <a:p>
            <a:pPr lvl="1"/>
            <a:r>
              <a:rPr lang="en-US" sz="2800" dirty="0"/>
              <a:t>Any portion of the system: methods, classes, subsystems</a:t>
            </a:r>
          </a:p>
          <a:p>
            <a:pPr lvl="1"/>
            <a:r>
              <a:rPr lang="en-US" sz="2800" dirty="0"/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the rest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45341" y="6028317"/>
            <a:ext cx="23613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/>
              <a:t>Consequences?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9327</TotalTime>
  <Words>2832</Words>
  <Application>Microsoft Office PowerPoint</Application>
  <PresentationFormat>Widescreen</PresentationFormat>
  <Paragraphs>393</Paragraphs>
  <Slides>31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Corbel</vt:lpstr>
      <vt:lpstr>Georgia</vt:lpstr>
      <vt:lpstr>Mangal</vt:lpstr>
      <vt:lpstr>Monaco</vt:lpstr>
      <vt:lpstr>Segoe Print</vt:lpstr>
      <vt:lpstr>Wingdings</vt:lpstr>
      <vt:lpstr>Depth</vt:lpstr>
      <vt:lpstr> 6.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More coincidental cohesion: False “functional cohesion”</vt:lpstr>
      <vt:lpstr>logical cohesion: the result of control coupling</vt:lpstr>
      <vt:lpstr>temporal cohesion: tasks that are related just by when they are done</vt:lpstr>
      <vt:lpstr>procedural cohesion: tasks designed based on being able to be invoked in a particular order</vt:lpstr>
      <vt:lpstr>communicational cohesion: tasks which are together because they process the same data</vt:lpstr>
      <vt:lpstr>functional cohesion: highest level - module does one task</vt:lpstr>
      <vt:lpstr>PowerPoint Presentation</vt:lpstr>
      <vt:lpstr>Review</vt:lpstr>
      <vt:lpstr>In groups, write sample questions: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Yoder, Dr. Josiah</cp:lastModifiedBy>
  <cp:revision>246</cp:revision>
  <dcterms:created xsi:type="dcterms:W3CDTF">2014-08-01T20:24:53Z</dcterms:created>
  <dcterms:modified xsi:type="dcterms:W3CDTF">2018-12-17T20:35:55Z</dcterms:modified>
</cp:coreProperties>
</file>