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9" r:id="rId7"/>
    <p:sldId id="270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 autoAdjust="0"/>
    <p:restoredTop sz="85248" autoAdjust="0"/>
  </p:normalViewPr>
  <p:slideViewPr>
    <p:cSldViewPr snapToGrid="0">
      <p:cViewPr varScale="1">
        <p:scale>
          <a:sx n="57" d="100"/>
          <a:sy n="57" d="100"/>
        </p:scale>
        <p:origin x="8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</a:t>
            </a:r>
            <a:r>
              <a:rPr lang="en-US" baseline="0" dirty="0"/>
              <a:t> </a:t>
            </a:r>
            <a:r>
              <a:rPr lang="en-US" dirty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– The data and “business logic” – how it works</a:t>
            </a:r>
          </a:p>
          <a:p>
            <a:r>
              <a:rPr lang="en-US" dirty="0"/>
              <a:t>View – What the user sees</a:t>
            </a:r>
          </a:p>
          <a:p>
            <a:r>
              <a:rPr lang="en-US" dirty="0"/>
              <a:t>Controller –</a:t>
            </a:r>
            <a:r>
              <a:rPr lang="en-US" baseline="0" dirty="0"/>
              <a:t> Strategy for handling events / interface between Model and 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Observer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view per form: application is a combination of views</a:t>
            </a:r>
          </a:p>
          <a:p>
            <a:r>
              <a:rPr lang="en-US" dirty="0"/>
              <a:t>Alternatively: a view for each panel, develop view for the panel that </a:t>
            </a:r>
            <a:r>
              <a:rPr lang="en-US"/>
              <a:t>contains those panels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11. MVC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Josiah Yoder)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[and] lets you attach multiple views to a model”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513A32-1A32-4074-946A-2F21E6857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417523"/>
            <a:ext cx="8149260" cy="3759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“Another feature of MVC is that views can be nested.”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B27B6-6C10-4BBC-AFF9-4DBCD244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without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0955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7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Make web version of Barnyard Simon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programming – Representational State Transfer</a:t>
            </a:r>
          </a:p>
          <a:p>
            <a:r>
              <a:rPr lang="en-US" dirty="0"/>
              <a:t>SOAP – Simple Object Access Protocol</a:t>
            </a:r>
          </a:p>
          <a:p>
            <a:r>
              <a:rPr lang="en-US" dirty="0"/>
              <a:t>HTTP/2 – HTTP for an interactive web</a:t>
            </a:r>
          </a:p>
        </p:txBody>
      </p:sp>
    </p:spTree>
    <p:extLst>
      <p:ext uri="{BB962C8B-B14F-4D97-AF65-F5344CB8AC3E}">
        <p14:creationId xmlns:p14="http://schemas.microsoft.com/office/powerpoint/2010/main" val="5606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go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r>
              <a:rPr lang="en-US" dirty="0"/>
              <a:t>View</a:t>
            </a:r>
          </a:p>
          <a:p>
            <a:r>
              <a:rPr lang="en-US" dirty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2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0BED-3D03-4749-9727-61645EF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EE2C-1923-4117-B3BE-F146DDF2ED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Model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data, user model</a:t>
            </a:r>
          </a:p>
          <a:p>
            <a:pPr lvl="1"/>
            <a:r>
              <a:rPr lang="en-US" dirty="0"/>
              <a:t>Largely: domain classes + containers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View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display the data</a:t>
            </a:r>
          </a:p>
          <a:p>
            <a:pPr lvl="1"/>
            <a:r>
              <a:rPr lang="en-US" dirty="0"/>
              <a:t>May also include handling user actions</a:t>
            </a:r>
          </a:p>
          <a:p>
            <a:pPr lvl="1"/>
            <a:r>
              <a:rPr lang="en-US" dirty="0"/>
              <a:t>Often: app contains multiple views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Controller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business logic, interface to model</a:t>
            </a:r>
          </a:p>
          <a:p>
            <a:pPr lvl="1"/>
            <a:r>
              <a:rPr lang="en-US" dirty="0"/>
              <a:t>May include handling user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C1751-D41B-49AF-9E73-5A7411A66A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Distributed logic</a:t>
            </a:r>
          </a:p>
          <a:p>
            <a:pPr lvl="2"/>
            <a:r>
              <a:rPr lang="en-US" dirty="0"/>
              <a:t>Separate messy display code from the domain implementation</a:t>
            </a:r>
          </a:p>
          <a:p>
            <a:pPr lvl="1"/>
            <a:r>
              <a:rPr lang="en-US" dirty="0"/>
              <a:t>Supports automated testing of model, business logic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Not clear what functionality goes where</a:t>
            </a:r>
          </a:p>
          <a:p>
            <a:pPr lvl="1"/>
            <a:r>
              <a:rPr lang="en-US" dirty="0"/>
              <a:t>Confusing to novice programmers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5918"/>
            <a:ext cx="7543800" cy="1295400"/>
          </a:xfrm>
        </p:spPr>
        <p:txBody>
          <a:bodyPr>
            <a:normAutofit/>
          </a:bodyPr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What is the model?</a:t>
            </a:r>
          </a:p>
          <a:p>
            <a:r>
              <a:rPr lang="en-US" dirty="0">
                <a:sym typeface="Wingdings" panose="05000000000000000000" pitchFamily="2" charset="2"/>
              </a:rPr>
              <a:t>What is the view?</a:t>
            </a:r>
          </a:p>
          <a:p>
            <a:r>
              <a:rPr lang="en-US" dirty="0">
                <a:sym typeface="Wingdings" panose="05000000000000000000" pitchFamily="2" charset="2"/>
              </a:rPr>
              <a:t>What does the controller do?</a:t>
            </a:r>
          </a:p>
        </p:txBody>
      </p:sp>
    </p:spTree>
    <p:extLst>
      <p:ext uri="{BB962C8B-B14F-4D97-AF65-F5344CB8AC3E}">
        <p14:creationId xmlns:p14="http://schemas.microsoft.com/office/powerpoint/2010/main" val="494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72" y="1900516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support the user’s mental model</a:t>
            </a:r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2" y="2434937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144" y="6312178"/>
            <a:ext cx="652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4686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5D48-D31A-4E44-97B9-C729C736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02D8-0DD7-4B34-AEB1-04F07008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67" y="1953215"/>
            <a:ext cx="6443675" cy="4341259"/>
          </a:xfrm>
        </p:spPr>
        <p:txBody>
          <a:bodyPr>
            <a:noAutofit/>
          </a:bodyPr>
          <a:lstStyle/>
          <a:p>
            <a:r>
              <a:rPr lang="en-US" sz="3200" dirty="0"/>
              <a:t>How does a vacuum cleaner work?</a:t>
            </a:r>
          </a:p>
          <a:p>
            <a:r>
              <a:rPr lang="en-US" sz="3200" dirty="0"/>
              <a:t>What does a repair person need to know?</a:t>
            </a:r>
          </a:p>
          <a:p>
            <a:r>
              <a:rPr lang="en-US" sz="3200" dirty="0"/>
              <a:t>What does an engineer need to know?</a:t>
            </a:r>
          </a:p>
          <a:p>
            <a:r>
              <a:rPr lang="en-US" sz="3200" dirty="0"/>
              <a:t>Software: provides a mental model</a:t>
            </a:r>
          </a:p>
          <a:p>
            <a:pPr lvl="1"/>
            <a:r>
              <a:rPr lang="en-US" sz="2800" dirty="0"/>
              <a:t>Should reflect the user’s model</a:t>
            </a:r>
          </a:p>
          <a:p>
            <a:pPr lvl="1"/>
            <a:r>
              <a:rPr lang="en-US" sz="2800" dirty="0"/>
              <a:t>User’s model: does not include button logic, scenes, databases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MVC illustration.">
            <a:extLst>
              <a:ext uri="{FF2B5EF4-FFF2-40B4-BE49-F238E27FC236}">
                <a16:creationId xmlns:a16="http://schemas.microsoft.com/office/drawing/2014/main" id="{7C0BB9A3-1912-4B14-8C39-7A77E85B6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0" y="2856984"/>
            <a:ext cx="4801326" cy="23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853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362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781800" y="2449996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886200" y="4765742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6201" y="2449996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429500" y="22331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375690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0B6214-8A2D-4718-95F1-C645C98F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20" y="305210"/>
            <a:ext cx="4898159" cy="56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90EF3A-AFB8-4A85-8AB8-2AA7EB017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529" y="421134"/>
            <a:ext cx="8498311" cy="55183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55BD0-F760-41EA-AB4B-CB6FFEF4C0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8" y="2893714"/>
            <a:ext cx="2419928" cy="27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5623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96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01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92099" y="2673627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4648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539699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25668" y="3072379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800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02750" y="3308867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858000" y="4413767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553201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75080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(3)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11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3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229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926208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6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7012886" y="4330797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266496" y="3719650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6918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940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227901" y="2441729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366014" y="2097986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clicked, etc.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6096000" y="2556734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03454" y="2931900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        .     .        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5686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064445" y="4146850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147539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173918" y="4118366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state,        .             please</a:t>
            </a:r>
          </a:p>
        </p:txBody>
      </p:sp>
    </p:spTree>
    <p:extLst>
      <p:ext uri="{BB962C8B-B14F-4D97-AF65-F5344CB8AC3E}">
        <p14:creationId xmlns:p14="http://schemas.microsoft.com/office/powerpoint/2010/main" val="30673558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9255</TotalTime>
  <Words>557</Words>
  <Application>Microsoft Office PowerPoint</Application>
  <PresentationFormat>Widescreen</PresentationFormat>
  <Paragraphs>156</Paragraphs>
  <Slides>15</Slides>
  <Notes>8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Depth</vt:lpstr>
      <vt:lpstr> 11. MVC</vt:lpstr>
      <vt:lpstr>Model-View-Controller</vt:lpstr>
      <vt:lpstr>Why MVC?</vt:lpstr>
      <vt:lpstr>Why focus on models?</vt:lpstr>
      <vt:lpstr>What is MVC?</vt:lpstr>
      <vt:lpstr>PowerPoint Presentation</vt:lpstr>
      <vt:lpstr>PowerPoint Presentation</vt:lpstr>
      <vt:lpstr>What is MVC (2)</vt:lpstr>
      <vt:lpstr>What is MVC? (3)</vt:lpstr>
      <vt:lpstr>MVC and Design Patterns</vt:lpstr>
      <vt:lpstr>MVC and Design Patterns</vt:lpstr>
      <vt:lpstr>Simon without MVC</vt:lpstr>
      <vt:lpstr>Goal: Make web version of Barnyard Simon</vt:lpstr>
      <vt:lpstr>What will go where?</vt:lpstr>
      <vt:lpstr>MVC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265</cp:revision>
  <dcterms:created xsi:type="dcterms:W3CDTF">2014-08-01T20:24:53Z</dcterms:created>
  <dcterms:modified xsi:type="dcterms:W3CDTF">2019-02-01T18:56:15Z</dcterms:modified>
</cp:coreProperties>
</file>