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54" r:id="rId1"/>
  </p:sldMasterIdLst>
  <p:notesMasterIdLst>
    <p:notesMasterId r:id="rId16"/>
  </p:notesMasterIdLst>
  <p:sldIdLst>
    <p:sldId id="256" r:id="rId2"/>
    <p:sldId id="318" r:id="rId3"/>
    <p:sldId id="319" r:id="rId4"/>
    <p:sldId id="320" r:id="rId5"/>
    <p:sldId id="359" r:id="rId6"/>
    <p:sldId id="360" r:id="rId7"/>
    <p:sldId id="331" r:id="rId8"/>
    <p:sldId id="334" r:id="rId9"/>
    <p:sldId id="335" r:id="rId10"/>
    <p:sldId id="336" r:id="rId11"/>
    <p:sldId id="361" r:id="rId12"/>
    <p:sldId id="362" r:id="rId13"/>
    <p:sldId id="364" r:id="rId14"/>
    <p:sldId id="3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06" autoAdjust="0"/>
    <p:restoredTop sz="95934" autoAdjust="0"/>
  </p:normalViewPr>
  <p:slideViewPr>
    <p:cSldViewPr snapToGrid="0">
      <p:cViewPr varScale="1">
        <p:scale>
          <a:sx n="77" d="100"/>
          <a:sy n="77" d="100"/>
        </p:scale>
        <p:origin x="132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2664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47E308-EECF-424A-A854-E10DAE08912C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C80B62-BD92-469F-926D-64291AC82B3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120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6961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Power saver </a:t>
            </a:r>
            <a:r>
              <a:rPr lang="en-US" dirty="0" err="1"/>
              <a:t>notifier</a:t>
            </a:r>
            <a:r>
              <a:rPr lang="en-US" dirty="0"/>
              <a:t>: displays message about turning off wireless/Bluetooth/</a:t>
            </a:r>
            <a:r>
              <a:rPr lang="en-US" dirty="0" err="1"/>
              <a:t>etc</a:t>
            </a:r>
            <a:r>
              <a:rPr lang="en-US" dirty="0"/>
              <a:t> at 30% - great idea, just do it; don’t need non-dismissible banner on my </a:t>
            </a:r>
            <a:r>
              <a:rPr lang="en-US" dirty="0" err="1"/>
              <a:t>nofications</a:t>
            </a:r>
            <a:r>
              <a:rPr lang="en-US" baseline="0" dirty="0"/>
              <a:t> page!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B9405-28AB-45CC-88FA-C8D748BF75B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4306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http://www.firemountaingems.com</a:t>
            </a:r>
          </a:p>
          <a:p>
            <a:r>
              <a:rPr lang="en-US" dirty="0"/>
              <a:t>http://www.harborfreight.com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B9405-28AB-45CC-88FA-C8D748BF75B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0904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http://www.firemountaingems.com</a:t>
            </a:r>
          </a:p>
          <a:p>
            <a:r>
              <a:rPr lang="en-US" dirty="0"/>
              <a:t>http://www.harborfreight.com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B9405-28AB-45CC-88FA-C8D748BF75B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041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SE-2811 Dr. Mark L. Hornick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524000" y="3509963"/>
            <a:ext cx="9144000" cy="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8871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SE-2811 Dr. Mark L. Hornick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702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SE-2811 Dr. Mark L. Hornick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553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SE-2811 Dr. Mark L. Hornick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599745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SE-2811 Dr. Mark L. Hornick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370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SE-2811 Dr. Mark L. Hornick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3604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SE-2811 Dr. Mark L. Hornick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1514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SE-2811 Dr. Mark L. Hornick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827088" y="1681163"/>
            <a:ext cx="10526712" cy="2144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19258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SE-2811 Dr. Mark L. Hornick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724900" y="365125"/>
            <a:ext cx="0" cy="5811838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134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SE-2811 Dr. Mark L. Hornick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827088" y="1681163"/>
            <a:ext cx="10526712" cy="2144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9303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SE-2811 Dr. Mark L. Hornick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 flipV="1">
            <a:off x="820738" y="4568023"/>
            <a:ext cx="10526712" cy="2144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6556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SE-2811 Dr. Mark L. Hornick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827088" y="1681163"/>
            <a:ext cx="10526712" cy="2144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10055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SE-2811 Dr. Mark L. Hornick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 flipV="1">
            <a:off x="827088" y="1681163"/>
            <a:ext cx="10526712" cy="2144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961274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SE-2811 Dr. Mark L. Hornick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 flipV="1">
            <a:off x="827088" y="1681163"/>
            <a:ext cx="10526712" cy="2144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1469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SE-2811 Dr. Mark L. Hornick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397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SE-2811 Dr. Mark L. Hornick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827088" y="2050809"/>
            <a:ext cx="3944937" cy="13181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36119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SE-2811 Dr. Mark L. Hornick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827088" y="2050809"/>
            <a:ext cx="3944937" cy="13181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1669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de-DE"/>
              <a:t>SE-2811 Dr. Mark L. Hornick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444ADE4-5231-4F9D-9D64-60BB27C688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3886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  <p:sldLayoutId id="2147483964" r:id="rId10"/>
    <p:sldLayoutId id="2147483965" r:id="rId11"/>
    <p:sldLayoutId id="2147483966" r:id="rId12"/>
    <p:sldLayoutId id="2147483967" r:id="rId13"/>
    <p:sldLayoutId id="2147483968" r:id="rId14"/>
    <p:sldLayoutId id="2147483969" r:id="rId15"/>
    <p:sldLayoutId id="2147483970" r:id="rId16"/>
    <p:sldLayoutId id="2147483971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hyperlink" Target="http://www.uwplatt.edu/csse/courses/se333/samples/phonebook.java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464028"/>
            <a:ext cx="11353800" cy="2393972"/>
          </a:xfrm>
        </p:spPr>
        <p:txBody>
          <a:bodyPr>
            <a:normAutofit/>
          </a:bodyPr>
          <a:lstStyle/>
          <a:p>
            <a:br>
              <a:rPr lang="en-US" sz="7200" dirty="0"/>
            </a:br>
            <a:r>
              <a:rPr lang="en-US" sz="7200" dirty="0"/>
              <a:t>12. Command Pattern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SE2811 Software Component Design</a:t>
            </a:r>
          </a:p>
          <a:p>
            <a:r>
              <a:rPr lang="en-US" dirty="0"/>
              <a:t>Dr. Rob Hasker (based on slides by Dr. Mark Hornick)</a:t>
            </a:r>
          </a:p>
        </p:txBody>
      </p:sp>
    </p:spTree>
    <p:extLst>
      <p:ext uri="{BB962C8B-B14F-4D97-AF65-F5344CB8AC3E}">
        <p14:creationId xmlns:p14="http://schemas.microsoft.com/office/powerpoint/2010/main" val="3439947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6578930" y="1373104"/>
            <a:ext cx="5434940" cy="5046498"/>
          </a:xfrm>
        </p:spPr>
        <p:txBody>
          <a:bodyPr>
            <a:normAutofit/>
          </a:bodyPr>
          <a:lstStyle/>
          <a:p>
            <a:r>
              <a:rPr lang="en-US" dirty="0"/>
              <a:t>Implements GUI/policy/data layers</a:t>
            </a:r>
          </a:p>
          <a:p>
            <a:r>
              <a:rPr lang="en-US" dirty="0"/>
              <a:t>History part of policy layer, encapsulates undo/redo</a:t>
            </a:r>
          </a:p>
          <a:p>
            <a:pPr lvl="1"/>
            <a:r>
              <a:rPr lang="en-US" dirty="0"/>
              <a:t>Handler doesn’t need to track this!</a:t>
            </a:r>
          </a:p>
          <a:p>
            <a:r>
              <a:rPr lang="en-US" dirty="0"/>
              <a:t>Phonebook: current contents; Map provides lookup</a:t>
            </a:r>
          </a:p>
          <a:p>
            <a:r>
              <a:rPr lang="en-US" dirty="0"/>
              <a:t>Add: points to entry so can redo the add</a:t>
            </a:r>
          </a:p>
          <a:p>
            <a:r>
              <a:rPr lang="en-US" dirty="0"/>
              <a:t>Remove: uses entry in undo</a:t>
            </a:r>
          </a:p>
          <a:p>
            <a:endParaRPr lang="en-US" dirty="0"/>
          </a:p>
          <a:p>
            <a:endParaRPr lang="en-US" dirty="0"/>
          </a:p>
          <a:p>
            <a:endParaRPr lang="en-US" dirty="0">
              <a:hlinkClick r:id="" action="ppaction://hlinkfile"/>
            </a:endParaRPr>
          </a:p>
          <a:p>
            <a:endParaRPr lang="en-US" dirty="0">
              <a:hlinkClick r:id="" action="ppaction://hlinkfile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617517" y="408494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/>
              <a:t>More phonebook details</a:t>
            </a:r>
          </a:p>
        </p:txBody>
      </p:sp>
      <p:pic>
        <p:nvPicPr>
          <p:cNvPr id="2050" name="Picture 2" descr="C:\3\web\samples\command-patter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8527" y="2328554"/>
            <a:ext cx="6061251" cy="228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703024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6578930" y="1373104"/>
            <a:ext cx="5434940" cy="5241452"/>
          </a:xfrm>
        </p:spPr>
        <p:txBody>
          <a:bodyPr>
            <a:normAutofit/>
          </a:bodyPr>
          <a:lstStyle/>
          <a:p>
            <a:r>
              <a:rPr lang="en-US" sz="3200" dirty="0"/>
              <a:t>Issues to decide</a:t>
            </a:r>
          </a:p>
          <a:p>
            <a:pPr lvl="1"/>
            <a:r>
              <a:rPr lang="en-US" sz="2800" dirty="0"/>
              <a:t>What data to store?</a:t>
            </a:r>
          </a:p>
          <a:p>
            <a:pPr lvl="1"/>
            <a:r>
              <a:rPr lang="en-US" sz="2800" dirty="0"/>
              <a:t>Have a few “intelligent” commands, or lots of small ones?</a:t>
            </a:r>
          </a:p>
          <a:p>
            <a:pPr lvl="1"/>
            <a:r>
              <a:rPr lang="en-US" sz="2800" dirty="0"/>
              <a:t>Provide way to group commands into a unit?</a:t>
            </a:r>
          </a:p>
          <a:p>
            <a:pPr lvl="1"/>
            <a:r>
              <a:rPr lang="en-US" sz="2800" dirty="0"/>
              <a:t>Need way to save commands without exposing internal details?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617517" y="408494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/>
              <a:t>More phonebook details</a:t>
            </a:r>
          </a:p>
        </p:txBody>
      </p:sp>
      <p:pic>
        <p:nvPicPr>
          <p:cNvPr id="2050" name="Picture 2" descr="C:\3\web\samples\command-patter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8527" y="2328554"/>
            <a:ext cx="6061251" cy="228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12328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6578930" y="1373104"/>
            <a:ext cx="5434940" cy="5241452"/>
          </a:xfrm>
        </p:spPr>
        <p:txBody>
          <a:bodyPr>
            <a:normAutofit/>
          </a:bodyPr>
          <a:lstStyle/>
          <a:p>
            <a:r>
              <a:rPr lang="en-US" sz="3600" dirty="0"/>
              <a:t>Other ramifications:</a:t>
            </a:r>
          </a:p>
          <a:p>
            <a:pPr lvl="1"/>
            <a:r>
              <a:rPr lang="en-US" sz="3200" dirty="0"/>
              <a:t>Macro = sequence of commands</a:t>
            </a:r>
          </a:p>
          <a:p>
            <a:pPr lvl="1"/>
            <a:r>
              <a:rPr lang="en-US" sz="3200" dirty="0"/>
              <a:t>User might define own commands &amp; </a:t>
            </a:r>
            <a:r>
              <a:rPr lang="en-US" sz="3200" dirty="0" err="1"/>
              <a:t>assoc</a:t>
            </a:r>
            <a:r>
              <a:rPr lang="en-US" sz="3200" dirty="0"/>
              <a:t> w/ menus</a:t>
            </a:r>
          </a:p>
          <a:p>
            <a:pPr lvl="1"/>
            <a:r>
              <a:rPr lang="en-US" sz="3200" dirty="0"/>
              <a:t>Can log commands to handle system crashes, accountability, etc.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617517" y="408494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/>
              <a:t>More phonebook details</a:t>
            </a:r>
          </a:p>
        </p:txBody>
      </p:sp>
      <p:pic>
        <p:nvPicPr>
          <p:cNvPr id="2050" name="Picture 2" descr="C:\3\web\samples\command-patter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8527" y="2328554"/>
            <a:ext cx="6061251" cy="228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997196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application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880260"/>
            <a:ext cx="6705600" cy="475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08759" y="1880260"/>
            <a:ext cx="369322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2800" dirty="0"/>
              <a:t>How to support operations like </a:t>
            </a:r>
            <a:r>
              <a:rPr lang="en-US" sz="2800" dirty="0" err="1"/>
              <a:t>startEngine</a:t>
            </a:r>
            <a:r>
              <a:rPr lang="en-US" sz="2800" dirty="0"/>
              <a:t>, scrub?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/>
              <a:t>Should control panel team implement both?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/>
              <a:t>UI should be independent of actions</a:t>
            </a:r>
          </a:p>
        </p:txBody>
      </p:sp>
    </p:spTree>
    <p:extLst>
      <p:ext uri="{BB962C8B-B14F-4D97-AF65-F5344CB8AC3E}">
        <p14:creationId xmlns:p14="http://schemas.microsoft.com/office/powerpoint/2010/main" val="1323071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idx="4294967295"/>
          </p:nvPr>
        </p:nvSpPr>
        <p:spPr>
          <a:xfrm>
            <a:off x="157162" y="209550"/>
            <a:ext cx="9372600" cy="411163"/>
          </a:xfrm>
        </p:spPr>
        <p:txBody>
          <a:bodyPr>
            <a:normAutofit fontScale="90000"/>
          </a:bodyPr>
          <a:lstStyle/>
          <a:p>
            <a:r>
              <a:rPr lang="en-US" dirty="0"/>
              <a:t>Using command pattern </a:t>
            </a:r>
            <a:r>
              <a:rPr lang="en-US"/>
              <a:t>with this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782" y="804862"/>
            <a:ext cx="11110310" cy="5781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60956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81200" y="2362201"/>
            <a:ext cx="8229600" cy="3645091"/>
          </a:xfrm>
        </p:spPr>
        <p:txBody>
          <a:bodyPr>
            <a:normAutofit/>
          </a:bodyPr>
          <a:lstStyle/>
          <a:p>
            <a:r>
              <a:rPr lang="en-US" dirty="0"/>
              <a:t>Excise: actions not contributing to goal</a:t>
            </a:r>
          </a:p>
          <a:p>
            <a:pPr lvl="1"/>
            <a:r>
              <a:rPr lang="en-US" dirty="0"/>
              <a:t>Financial excise: taxes, insurance</a:t>
            </a:r>
          </a:p>
          <a:p>
            <a:pPr lvl="1"/>
            <a:r>
              <a:rPr lang="en-US" dirty="0"/>
              <a:t>Bicycle locks, repairing flats, oiling the chain</a:t>
            </a:r>
          </a:p>
          <a:p>
            <a:r>
              <a:rPr lang="en-US" dirty="0"/>
              <a:t>Software excise: configuration, manuals</a:t>
            </a:r>
          </a:p>
          <a:p>
            <a:r>
              <a:rPr lang="en-US" dirty="0"/>
              <a:t>Goal: eliminate excise so user more effective</a:t>
            </a:r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630362"/>
          </a:xfrm>
        </p:spPr>
        <p:txBody>
          <a:bodyPr>
            <a:normAutofit/>
          </a:bodyPr>
          <a:lstStyle/>
          <a:p>
            <a:r>
              <a:rPr lang="en-US" dirty="0"/>
              <a:t>Excise</a:t>
            </a:r>
          </a:p>
        </p:txBody>
      </p:sp>
    </p:spTree>
    <p:extLst>
      <p:ext uri="{BB962C8B-B14F-4D97-AF65-F5344CB8AC3E}">
        <p14:creationId xmlns:p14="http://schemas.microsoft.com/office/powerpoint/2010/main" val="1241563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54333" y="2209800"/>
            <a:ext cx="8229600" cy="4167249"/>
          </a:xfrm>
        </p:spPr>
        <p:txBody>
          <a:bodyPr>
            <a:normAutofit/>
          </a:bodyPr>
          <a:lstStyle/>
          <a:p>
            <a:r>
              <a:rPr lang="en-US" b="1" dirty="0"/>
              <a:t>GUI excise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Must move/resize window before can do work </a:t>
            </a:r>
          </a:p>
          <a:p>
            <a:pPr lvl="1"/>
            <a:r>
              <a:rPr lang="en-US" dirty="0"/>
              <a:t>Command-line interface excise: learning commands </a:t>
            </a:r>
          </a:p>
          <a:p>
            <a:pPr lvl="1"/>
            <a:r>
              <a:rPr lang="en-US" dirty="0"/>
              <a:t>GUI helps beginner, intermediate; </a:t>
            </a:r>
            <a:r>
              <a:rPr lang="en-US" dirty="0" err="1"/>
              <a:t>cmd</a:t>
            </a:r>
            <a:r>
              <a:rPr lang="en-US" dirty="0"/>
              <a:t> for expert</a:t>
            </a:r>
          </a:p>
          <a:p>
            <a:r>
              <a:rPr lang="en-US" b="1" dirty="0"/>
              <a:t>Training wheels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allow dismissing support for beginners</a:t>
            </a:r>
          </a:p>
          <a:p>
            <a:pPr lvl="1"/>
            <a:r>
              <a:rPr lang="en-US" dirty="0"/>
              <a:t>Android power saver notification – why?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 of excise</a:t>
            </a:r>
          </a:p>
        </p:txBody>
      </p:sp>
    </p:spTree>
    <p:extLst>
      <p:ext uri="{BB962C8B-B14F-4D97-AF65-F5344CB8AC3E}">
        <p14:creationId xmlns:p14="http://schemas.microsoft.com/office/powerpoint/2010/main" val="2006226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79100" y="1956254"/>
            <a:ext cx="10233800" cy="4351338"/>
          </a:xfrm>
        </p:spPr>
        <p:txBody>
          <a:bodyPr>
            <a:normAutofit/>
          </a:bodyPr>
          <a:lstStyle/>
          <a:p>
            <a:r>
              <a:rPr lang="en-US" b="1" dirty="0"/>
              <a:t>Computer excise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Frequent &amp; expensive updates for security features that affect few users.</a:t>
            </a:r>
          </a:p>
          <a:p>
            <a:pPr lvl="1"/>
            <a:endParaRPr lang="en-US" dirty="0"/>
          </a:p>
          <a:p>
            <a:r>
              <a:rPr lang="en-US" b="1" dirty="0"/>
              <a:t>Visual excise</a:t>
            </a:r>
          </a:p>
          <a:p>
            <a:pPr lvl="1"/>
            <a:r>
              <a:rPr lang="en-US" dirty="0"/>
              <a:t>Work user does to decode visual information</a:t>
            </a:r>
          </a:p>
          <a:p>
            <a:pPr lvl="1"/>
            <a:r>
              <a:rPr lang="en-US" dirty="0"/>
              <a:t>Old software: special icons for beginners</a:t>
            </a:r>
          </a:p>
          <a:p>
            <a:pPr lvl="2"/>
            <a:r>
              <a:rPr lang="en-US" dirty="0"/>
              <a:t>printer icons, fax machines</a:t>
            </a:r>
          </a:p>
          <a:p>
            <a:pPr lvl="2"/>
            <a:r>
              <a:rPr lang="en-US" dirty="0"/>
              <a:t>help beginner, eat screen space for everyone else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More excise</a:t>
            </a:r>
          </a:p>
        </p:txBody>
      </p:sp>
    </p:spTree>
    <p:extLst>
      <p:ext uri="{BB962C8B-B14F-4D97-AF65-F5344CB8AC3E}">
        <p14:creationId xmlns:p14="http://schemas.microsoft.com/office/powerpoint/2010/main" val="6626391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0" y="838200"/>
            <a:ext cx="8229600" cy="5334000"/>
          </a:xfrm>
        </p:spPr>
        <p:txBody>
          <a:bodyPr>
            <a:normAutofit/>
          </a:bodyPr>
          <a:lstStyle/>
          <a:p>
            <a:pPr marL="393192" lvl="1" indent="0">
              <a:buNone/>
            </a:pPr>
            <a:r>
              <a:rPr lang="en-US" sz="2000" dirty="0"/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3336966" y="289719"/>
            <a:ext cx="8229600" cy="1096962"/>
          </a:xfrm>
        </p:spPr>
        <p:txBody>
          <a:bodyPr>
            <a:noAutofit/>
          </a:bodyPr>
          <a:lstStyle/>
          <a:p>
            <a:pPr algn="r"/>
            <a:r>
              <a:rPr lang="en-US" sz="2800" dirty="0"/>
              <a:t>Visual</a:t>
            </a:r>
            <a:br>
              <a:rPr lang="en-US" sz="2800" dirty="0"/>
            </a:br>
            <a:r>
              <a:rPr lang="en-US" sz="2800" dirty="0"/>
              <a:t>Clutter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472" y="152400"/>
            <a:ext cx="7728655" cy="549728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22768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0" y="838200"/>
            <a:ext cx="8229600" cy="5334000"/>
          </a:xfrm>
        </p:spPr>
        <p:txBody>
          <a:bodyPr>
            <a:normAutofit/>
          </a:bodyPr>
          <a:lstStyle/>
          <a:p>
            <a:pPr marL="393192" lvl="1" indent="0">
              <a:buNone/>
            </a:pPr>
            <a:r>
              <a:rPr lang="en-US" sz="2000" dirty="0"/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3336966" y="289719"/>
            <a:ext cx="8229600" cy="1096962"/>
          </a:xfrm>
        </p:spPr>
        <p:txBody>
          <a:bodyPr>
            <a:noAutofit/>
          </a:bodyPr>
          <a:lstStyle/>
          <a:p>
            <a:pPr algn="r"/>
            <a:r>
              <a:rPr lang="en-US" sz="2800" dirty="0"/>
              <a:t>Visual</a:t>
            </a:r>
            <a:br>
              <a:rPr lang="en-US" sz="2800" dirty="0"/>
            </a:br>
            <a:r>
              <a:rPr lang="en-US" sz="2800" dirty="0"/>
              <a:t>Clutter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472" y="152400"/>
            <a:ext cx="7728655" cy="549728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8305" y="1999955"/>
            <a:ext cx="4114800" cy="4620281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432364" y="6026886"/>
            <a:ext cx="3546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Scrolling down several </a:t>
            </a:r>
            <a:r>
              <a:rPr lang="en-US" dirty="0"/>
              <a:t>screens:</a:t>
            </a:r>
          </a:p>
        </p:txBody>
      </p:sp>
    </p:spTree>
    <p:extLst>
      <p:ext uri="{BB962C8B-B14F-4D97-AF65-F5344CB8AC3E}">
        <p14:creationId xmlns:p14="http://schemas.microsoft.com/office/powerpoint/2010/main" val="15088328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Another source of excise: “are you sure you want to do that?”</a:t>
            </a:r>
          </a:p>
          <a:p>
            <a:pPr lvl="1"/>
            <a:r>
              <a:rPr lang="en-US" dirty="0"/>
              <a:t>Annoying at best</a:t>
            </a:r>
          </a:p>
          <a:p>
            <a:pPr lvl="1"/>
            <a:r>
              <a:rPr lang="en-US" dirty="0"/>
              <a:t>Can be interpreted as saying: are you qualified to use this software?</a:t>
            </a:r>
          </a:p>
          <a:p>
            <a:r>
              <a:rPr lang="en-US" dirty="0"/>
              <a:t>Solution: Undo</a:t>
            </a:r>
          </a:p>
          <a:p>
            <a:pPr lvl="1"/>
            <a:r>
              <a:rPr lang="en-US" dirty="0"/>
              <a:t>Every action should be undoable</a:t>
            </a:r>
          </a:p>
          <a:p>
            <a:pPr lvl="1"/>
            <a:r>
              <a:rPr lang="en-US" dirty="0"/>
              <a:t>Goal of undo: permit exploration </a:t>
            </a:r>
          </a:p>
          <a:p>
            <a:r>
              <a:rPr lang="en-US" dirty="0"/>
              <a:t>Simple solution: save, restore state</a:t>
            </a:r>
          </a:p>
          <a:p>
            <a:pPr lvl="1"/>
            <a:r>
              <a:rPr lang="en-US" dirty="0"/>
              <a:t> Each action: save state of system before the action</a:t>
            </a:r>
          </a:p>
          <a:p>
            <a:pPr lvl="1"/>
            <a:r>
              <a:rPr lang="en-US" dirty="0"/>
              <a:t>Doesn’t scale: every video edit could require saving gigabytes of data</a:t>
            </a:r>
            <a:r>
              <a:rPr lang="is-IS" dirty="0"/>
              <a:t>…</a:t>
            </a:r>
          </a:p>
          <a:p>
            <a:pPr lvl="1"/>
            <a:r>
              <a:rPr lang="is-IS" dirty="0"/>
              <a:t>Even if have that much memory, undo/redo will be very slow!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Undo</a:t>
            </a:r>
          </a:p>
        </p:txBody>
      </p:sp>
    </p:spTree>
    <p:extLst>
      <p:ext uri="{BB962C8B-B14F-4D97-AF65-F5344CB8AC3E}">
        <p14:creationId xmlns:p14="http://schemas.microsoft.com/office/powerpoint/2010/main" val="2234442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21180" y="1825712"/>
            <a:ext cx="8229600" cy="4843272"/>
          </a:xfrm>
        </p:spPr>
        <p:txBody>
          <a:bodyPr>
            <a:normAutofit/>
          </a:bodyPr>
          <a:lstStyle/>
          <a:p>
            <a:r>
              <a:rPr lang="en-US" dirty="0"/>
              <a:t>Basic behind command pattern: store commands as objects</a:t>
            </a:r>
          </a:p>
          <a:p>
            <a:pPr lvl="1"/>
            <a:r>
              <a:rPr lang="en-US" dirty="0"/>
              <a:t>base class defines</a:t>
            </a:r>
          </a:p>
          <a:p>
            <a:pPr lvl="1">
              <a:buNone/>
            </a:pPr>
            <a:r>
              <a:rPr lang="en-US" dirty="0"/>
              <a:t>	abstract execute()</a:t>
            </a:r>
          </a:p>
          <a:p>
            <a:pPr lvl="1"/>
            <a:r>
              <a:rPr lang="en-US" dirty="0"/>
              <a:t>subclasses: </a:t>
            </a:r>
          </a:p>
          <a:p>
            <a:pPr lvl="1">
              <a:buNone/>
            </a:pPr>
            <a:r>
              <a:rPr lang="en-US" dirty="0"/>
              <a:t>	implement execute()</a:t>
            </a:r>
          </a:p>
          <a:p>
            <a:r>
              <a:rPr lang="en-US" dirty="0"/>
              <a:t>Uses</a:t>
            </a:r>
          </a:p>
          <a:p>
            <a:pPr lvl="1"/>
            <a:r>
              <a:rPr lang="en-US" dirty="0"/>
              <a:t>All menus, buttons, etc. can invoke same action</a:t>
            </a:r>
          </a:p>
          <a:p>
            <a:pPr lvl="1"/>
            <a:r>
              <a:rPr lang="en-US" dirty="0"/>
              <a:t>Stack commands for undo/redo</a:t>
            </a:r>
          </a:p>
          <a:p>
            <a:pPr lvl="1"/>
            <a:r>
              <a:rPr lang="en-US" dirty="0"/>
              <a:t>Share common bits of operations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Command Pattern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10203" y="2531423"/>
            <a:ext cx="34861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050614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20000" y="1825624"/>
            <a:ext cx="10233800" cy="493143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Applied to </a:t>
            </a:r>
            <a:r>
              <a:rPr lang="en-US" dirty="0">
                <a:hlinkClick r:id="rId2"/>
              </a:rPr>
              <a:t>phonebook.java</a:t>
            </a:r>
            <a:r>
              <a:rPr lang="en-US" dirty="0"/>
              <a:t>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r>
              <a:rPr lang="en-US" dirty="0"/>
              <a:t>Remove, add: core commands</a:t>
            </a:r>
          </a:p>
          <a:p>
            <a:pPr lvl="1"/>
            <a:r>
              <a:rPr lang="en-US" dirty="0"/>
              <a:t>Two lists of commands; clear undone on new </a:t>
            </a:r>
            <a:r>
              <a:rPr lang="en-US" dirty="0" err="1"/>
              <a:t>cmd</a:t>
            </a:r>
            <a:endParaRPr lang="en-US" dirty="0"/>
          </a:p>
          <a:p>
            <a:endParaRPr lang="en-US" dirty="0">
              <a:hlinkClick r:id="" action="ppaction://hlinkfile"/>
            </a:endParaRPr>
          </a:p>
          <a:p>
            <a:endParaRPr lang="en-US" dirty="0">
              <a:hlinkClick r:id="" action="ppaction://hlinkfile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Command pattern applied</a:t>
            </a:r>
          </a:p>
        </p:txBody>
      </p:sp>
      <p:pic>
        <p:nvPicPr>
          <p:cNvPr id="1030" name="Picture 6" descr="C:\3\web\samples\command-pattern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0225" y="2508663"/>
            <a:ext cx="7753350" cy="29241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2004595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Depth</Template>
  <TotalTime>8568</TotalTime>
  <Words>508</Words>
  <Application>Microsoft Office PowerPoint</Application>
  <PresentationFormat>Widescreen</PresentationFormat>
  <Paragraphs>99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Corbel</vt:lpstr>
      <vt:lpstr>Depth</vt:lpstr>
      <vt:lpstr> 12. Command Pattern</vt:lpstr>
      <vt:lpstr>Excise</vt:lpstr>
      <vt:lpstr>Sources of excise</vt:lpstr>
      <vt:lpstr>More excise</vt:lpstr>
      <vt:lpstr>Visual Clutter</vt:lpstr>
      <vt:lpstr>Visual Clutter</vt:lpstr>
      <vt:lpstr>Undo</vt:lpstr>
      <vt:lpstr>Command Pattern</vt:lpstr>
      <vt:lpstr>Command pattern applied</vt:lpstr>
      <vt:lpstr>More phonebook details</vt:lpstr>
      <vt:lpstr>More phonebook details</vt:lpstr>
      <vt:lpstr>More phonebook details</vt:lpstr>
      <vt:lpstr>Another application</vt:lpstr>
      <vt:lpstr>Using command pattern with this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 Course Introduction</dc:title>
  <dc:creator>Brad Dennis</dc:creator>
  <cp:lastModifiedBy>Hasker, Dr. Robert</cp:lastModifiedBy>
  <cp:revision>168</cp:revision>
  <dcterms:created xsi:type="dcterms:W3CDTF">2014-08-01T20:24:53Z</dcterms:created>
  <dcterms:modified xsi:type="dcterms:W3CDTF">2018-01-22T21:08:41Z</dcterms:modified>
</cp:coreProperties>
</file>