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31" r:id="rId3"/>
    <p:sldId id="322" r:id="rId4"/>
    <p:sldId id="323" r:id="rId5"/>
    <p:sldId id="324" r:id="rId6"/>
    <p:sldId id="325" r:id="rId7"/>
    <p:sldId id="326" r:id="rId8"/>
    <p:sldId id="327" r:id="rId9"/>
    <p:sldId id="329" r:id="rId10"/>
    <p:sldId id="328" r:id="rId11"/>
    <p:sldId id="330" r:id="rId12"/>
    <p:sldId id="332" r:id="rId13"/>
    <p:sldId id="333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-220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March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90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41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47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74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0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17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1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5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-tutorials.ws/resistor/res_7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hyperlink" Target="http://paperclip.rcs.ac.uk/index.php/Basic_Electrical_Theor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1,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 – 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students (informally)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instructor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Policy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</a:t>
            </a:r>
            <a:r>
              <a:rPr lang="en-US" dirty="0" smtClean="0">
                <a:sym typeface="Wingdings" panose="05000000000000000000" pitchFamily="2" charset="2"/>
              </a:rPr>
              <a:t>course</a:t>
            </a:r>
          </a:p>
          <a:p>
            <a:r>
              <a:rPr lang="en-US" dirty="0">
                <a:sym typeface="Wingdings" panose="05000000000000000000" pitchFamily="2" charset="2"/>
              </a:rPr>
              <a:t>Tomorrow (If you are in that section)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1, S365 (Purchase </a:t>
            </a:r>
            <a:r>
              <a:rPr lang="en-US" dirty="0" err="1" smtClean="0">
                <a:sym typeface="Wingdings" panose="05000000000000000000" pitchFamily="2" charset="2"/>
              </a:rPr>
              <a:t>Beaglebone</a:t>
            </a:r>
            <a:r>
              <a:rPr lang="en-US" dirty="0" smtClean="0">
                <a:sym typeface="Wingdings" panose="05000000000000000000" pitchFamily="2" charset="2"/>
              </a:rPr>
              <a:t> black kit BEFORE)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Wednesday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1-2, here (CC118)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V=IR</a:t>
            </a:r>
          </a:p>
          <a:p>
            <a:r>
              <a:rPr lang="en-US" sz="4400" dirty="0" smtClean="0"/>
              <a:t>For a given resistor, </a:t>
            </a:r>
          </a:p>
          <a:p>
            <a:pPr lvl="1"/>
            <a:r>
              <a:rPr lang="en-US" sz="3200" dirty="0" smtClean="0"/>
              <a:t>If current increases, voltage …</a:t>
            </a:r>
          </a:p>
          <a:p>
            <a:pPr lvl="1"/>
            <a:r>
              <a:rPr lang="en-US" sz="3200" dirty="0" smtClean="0"/>
              <a:t>If voltage increases, current …</a:t>
            </a:r>
          </a:p>
          <a:p>
            <a:r>
              <a:rPr lang="en-US" sz="3600" dirty="0" smtClean="0"/>
              <a:t>For a given voltage,</a:t>
            </a:r>
          </a:p>
          <a:p>
            <a:pPr lvl="1"/>
            <a:r>
              <a:rPr lang="en-US" sz="3200" dirty="0" smtClean="0"/>
              <a:t>If the resistance increases, the current…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34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V=IR</a:t>
            </a:r>
          </a:p>
          <a:p>
            <a:r>
              <a:rPr lang="en-US" sz="3200" dirty="0" smtClean="0"/>
              <a:t>Exercise: Suppose we have 3.3V across a 1 Ohm resistor. What is the current through the resistor?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24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Exercise: How do you compute energy in Physics?  </a:t>
            </a:r>
          </a:p>
          <a:p>
            <a:r>
              <a:rPr lang="en-US" dirty="0" smtClean="0"/>
              <a:t>What are the units for energy?</a:t>
            </a:r>
          </a:p>
          <a:p>
            <a:r>
              <a:rPr lang="en-US" dirty="0" smtClean="0"/>
              <a:t>Exercise: How do you compute power in Physics (excluding electricity?)</a:t>
            </a:r>
            <a:r>
              <a:rPr lang="en-US" dirty="0"/>
              <a:t> </a:t>
            </a:r>
            <a:r>
              <a:rPr lang="en-US" dirty="0" smtClean="0"/>
              <a:t>Write as many examples as you can. </a:t>
            </a:r>
          </a:p>
          <a:p>
            <a:r>
              <a:rPr lang="en-US" dirty="0" smtClean="0"/>
              <a:t>What are the WI units for power?</a:t>
            </a:r>
          </a:p>
          <a:p>
            <a:endParaRPr lang="en-US" dirty="0"/>
          </a:p>
          <a:p>
            <a:r>
              <a:rPr lang="en-US" dirty="0" smtClean="0"/>
              <a:t>How do you computer power in circuits?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19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Substituting in V=IR, we find…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Exercise: Find a formula without V.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Exercise: For a given resistor, if I double the voltage, how does the power change?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www.electronics-tutorials.ws/resistor/res_7.html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paperclip.rcs.ac.uk/index.php/Basic_Electrical_Theory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1026" name="Picture 2" descr="resistor power tri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6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</a:t>
            </a:r>
            <a:r>
              <a:rPr lang="en-US" dirty="0" err="1" smtClean="0"/>
              <a:t>beaglebone</a:t>
            </a:r>
            <a:r>
              <a:rPr lang="en-US" dirty="0" smtClean="0"/>
              <a:t> black kit (~$65) from Tech Support</a:t>
            </a:r>
          </a:p>
          <a:p>
            <a:pPr lvl="1"/>
            <a:r>
              <a:rPr lang="en-US" dirty="0" smtClean="0"/>
              <a:t>Used tomorrow (Lab1)</a:t>
            </a:r>
          </a:p>
          <a:p>
            <a:r>
              <a:rPr lang="en-US" dirty="0" smtClean="0"/>
              <a:t>(Optional) Tools – e.g.  needle-noise pliers</a:t>
            </a:r>
          </a:p>
          <a:p>
            <a:r>
              <a:rPr lang="en-US" dirty="0" smtClean="0"/>
              <a:t>Check out short-term</a:t>
            </a:r>
          </a:p>
          <a:p>
            <a:pPr lvl="1"/>
            <a:r>
              <a:rPr lang="en-US" dirty="0" smtClean="0"/>
              <a:t>Kit (breakout board, breadboard cape, LCD cape, USB Oscilloscope)</a:t>
            </a:r>
          </a:p>
          <a:p>
            <a:pPr lvl="1"/>
            <a:r>
              <a:rPr lang="en-US" dirty="0" smtClean="0"/>
              <a:t>Small parts</a:t>
            </a:r>
            <a:r>
              <a:rPr lang="en-US" dirty="0"/>
              <a:t> </a:t>
            </a:r>
            <a:r>
              <a:rPr lang="en-US" dirty="0" smtClean="0"/>
              <a:t>(also may desire to purchase)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25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(See schedule, take notes)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Side note: You can pick a different final project. But “some restrictions apply.”  Contact me this week if you are considering this.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24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two minutes, write down with your team a list of as many things that flow that you can think 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60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things to 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 few examples, let’s think about WHY the flow occurs.  What makes it flow faster or slower?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58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Voltage?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I rub my shoes across the floor…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“Voltage” is what exists between my finger and the doorknob before I touch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Does voltage require current to exist?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Variable Name: V  (Or, rarely, </a:t>
            </a:r>
            <a:r>
              <a:rPr lang="en-US" dirty="0" smtClean="0">
                <a:latin typeface="Brush Script MT" panose="03060802040406070304" pitchFamily="66" charset="0"/>
              </a:rPr>
              <a:t>E </a:t>
            </a:r>
            <a:r>
              <a:rPr lang="en-US" sz="1600" dirty="0" smtClean="0"/>
              <a:t>(electromotive force)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Voltage is measured in Volts (V).  We celebrated Alexandra Volta’s birthday a few weeks back.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7032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6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current?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is what exists when I touch the doorknob.  It is the flow of charge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Does current require voltage to exist?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Variable name: I</a:t>
            </a:r>
          </a:p>
          <a:p>
            <a:pPr marL="0" indent="0">
              <a:buNone/>
            </a:pPr>
            <a:r>
              <a:rPr lang="en-US" dirty="0" smtClean="0"/>
              <a:t>Current is measured in Amps. (A) One amp is (for this course) a LOT of current!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78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voltage across the resistor?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52500" y="2819400"/>
            <a:ext cx="1905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Power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Supply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2804160"/>
            <a:ext cx="1143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Resistor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920240" y="2453640"/>
            <a:ext cx="4328160" cy="36576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1920240" y="5013960"/>
            <a:ext cx="4328160" cy="38100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2417" y="226897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87140" y="219203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44054" y="502741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32024" y="507313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1" y="346846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how much a device keeps current from flowing through it.  More resistance, less current flow. (all other things being equal)</a:t>
            </a:r>
          </a:p>
          <a:p>
            <a:r>
              <a:rPr lang="en-US" dirty="0" smtClean="0"/>
              <a:t>The variable name is usually R</a:t>
            </a:r>
          </a:p>
          <a:p>
            <a:r>
              <a:rPr lang="en-US" dirty="0" smtClean="0"/>
              <a:t>The units are Ohms (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Ω</a:t>
            </a:r>
            <a:r>
              <a:rPr lang="en-US" dirty="0" smtClean="0"/>
              <a:t> = V/A</a:t>
            </a:r>
          </a:p>
          <a:p>
            <a:r>
              <a:rPr lang="en-US" dirty="0" smtClean="0"/>
              <a:t>For the purposes of this class, 1</a:t>
            </a:r>
            <a:r>
              <a:rPr lang="el-GR" dirty="0" smtClean="0"/>
              <a:t>Ω</a:t>
            </a:r>
            <a:r>
              <a:rPr lang="en-US" dirty="0" smtClean="0"/>
              <a:t> is very small.</a:t>
            </a:r>
          </a:p>
          <a:p>
            <a:pPr lvl="1"/>
            <a:r>
              <a:rPr lang="en-US" dirty="0" smtClean="0"/>
              <a:t>“Resistance is futile if &lt; 1</a:t>
            </a:r>
            <a:r>
              <a:rPr lang="el-GR" dirty="0" smtClean="0"/>
              <a:t>Ω</a:t>
            </a:r>
            <a:r>
              <a:rPr lang="en-US" dirty="0" smtClean="0"/>
              <a:t>” (Or even 10</a:t>
            </a:r>
            <a:r>
              <a:rPr lang="el-GR" dirty="0"/>
              <a:t> 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4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32256</TotalTime>
  <Words>682</Words>
  <Application>Microsoft Office PowerPoint</Application>
  <PresentationFormat>On-screen Show (4:3)</PresentationFormat>
  <Paragraphs>216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    SE3910 Week 1, Class 1</vt:lpstr>
      <vt:lpstr>Equipment   </vt:lpstr>
      <vt:lpstr>Course Overview</vt:lpstr>
      <vt:lpstr>Flow Examples</vt:lpstr>
      <vt:lpstr>What causes things to flow?</vt:lpstr>
      <vt:lpstr>What is Voltage?</vt:lpstr>
      <vt:lpstr>What is current?</vt:lpstr>
      <vt:lpstr>A Very Simple Circuit</vt:lpstr>
      <vt:lpstr>Resistance</vt:lpstr>
      <vt:lpstr>Resistance</vt:lpstr>
      <vt:lpstr>Resistance</vt:lpstr>
      <vt:lpstr>Power</vt:lpstr>
      <vt:lpstr>Power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1207</cp:revision>
  <cp:lastPrinted>2015-03-09T19:53:30Z</cp:lastPrinted>
  <dcterms:created xsi:type="dcterms:W3CDTF">1999-09-06T21:32:20Z</dcterms:created>
  <dcterms:modified xsi:type="dcterms:W3CDTF">2016-03-09T19:41:07Z</dcterms:modified>
</cp:coreProperties>
</file>