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337" r:id="rId3"/>
    <p:sldId id="330" r:id="rId4"/>
    <p:sldId id="331" r:id="rId5"/>
    <p:sldId id="332" r:id="rId6"/>
    <p:sldId id="333" r:id="rId7"/>
    <p:sldId id="334" r:id="rId8"/>
    <p:sldId id="335" r:id="rId9"/>
    <p:sldId id="336" r:id="rId1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12" autoAdjust="0"/>
    <p:restoredTop sz="59533" autoAdjust="0"/>
  </p:normalViewPr>
  <p:slideViewPr>
    <p:cSldViewPr>
      <p:cViewPr varScale="1">
        <p:scale>
          <a:sx n="89" d="100"/>
          <a:sy n="89" d="100"/>
        </p:scale>
        <p:origin x="-109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9 March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3/9/2016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6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47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74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17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76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76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66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se3910/Lab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culty-web.msoe.edu/yoder/se3910/lab2res/SE3910Lab2Report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ectronics-tutorials.ws/resistor/res_7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hyperlink" Target="http://paperclip.rcs.ac.uk/index.php/Basic_Electrical_Theor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1, </a:t>
            </a:r>
            <a:r>
              <a:rPr lang="en-US" smtClean="0"/>
              <a:t>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 – Introductions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Safety Review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Policy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</a:t>
            </a:r>
            <a:r>
              <a:rPr lang="en-US" dirty="0" smtClean="0">
                <a:sym typeface="Wingdings" panose="05000000000000000000" pitchFamily="2" charset="2"/>
              </a:rPr>
              <a:t>course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Tomorrow (If you are in that section)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1, S365 (Purchase </a:t>
            </a:r>
            <a:r>
              <a:rPr lang="en-US" dirty="0" err="1" smtClean="0">
                <a:sym typeface="Wingdings" panose="05000000000000000000" pitchFamily="2" charset="2"/>
              </a:rPr>
              <a:t>Beaglebone</a:t>
            </a:r>
            <a:r>
              <a:rPr lang="en-US" dirty="0" smtClean="0">
                <a:sym typeface="Wingdings" panose="05000000000000000000" pitchFamily="2" charset="2"/>
              </a:rPr>
              <a:t> black kit BEFORE)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Thursday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1-2, here (S210)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Lab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81538"/>
          </a:xfrm>
        </p:spPr>
        <p:txBody>
          <a:bodyPr>
            <a:normAutofit fontScale="92500"/>
          </a:bodyPr>
          <a:lstStyle/>
          <a:p>
            <a:r>
              <a:rPr lang="en-US" dirty="0"/>
              <a:t>The lab at </a:t>
            </a:r>
            <a:r>
              <a:rPr lang="en-US" dirty="0" smtClean="0">
                <a:hlinkClick r:id="rId3"/>
              </a:rPr>
              <a:t>…/se3910/Lab2</a:t>
            </a:r>
            <a:r>
              <a:rPr lang="en-US" dirty="0" smtClean="0"/>
              <a:t> is still in </a:t>
            </a:r>
            <a:r>
              <a:rPr lang="en-US" b="1" dirty="0" smtClean="0"/>
              <a:t>DRAFT</a:t>
            </a:r>
            <a:r>
              <a:rPr lang="en-US" dirty="0" smtClean="0"/>
              <a:t> form until the link shows when you refresh any one of the pages.</a:t>
            </a:r>
          </a:p>
          <a:p>
            <a:r>
              <a:rPr lang="en-US" dirty="0" smtClean="0"/>
              <a:t>You </a:t>
            </a:r>
            <a:r>
              <a:rPr lang="en-US" dirty="0"/>
              <a:t>can print the </a:t>
            </a:r>
            <a:r>
              <a:rPr lang="en-US" dirty="0" smtClean="0">
                <a:hlinkClick r:id="rId4"/>
              </a:rPr>
              <a:t>…/se3910/lab2res/SE3910Lab2Report.pdf</a:t>
            </a:r>
            <a:r>
              <a:rPr lang="en-US" dirty="0" smtClean="0"/>
              <a:t> (also </a:t>
            </a:r>
            <a:r>
              <a:rPr lang="en-US" b="1" dirty="0" smtClean="0"/>
              <a:t>DRAFT</a:t>
            </a:r>
            <a:r>
              <a:rPr lang="en-US" dirty="0" smtClean="0"/>
              <a:t>) and start with circuits 1, 2, 6, 7, and 8 if you desire. I may not use the others again.</a:t>
            </a:r>
          </a:p>
          <a:p>
            <a:r>
              <a:rPr lang="en-US" dirty="0" smtClean="0"/>
              <a:t>Compute </a:t>
            </a:r>
            <a:r>
              <a:rPr lang="en-US" dirty="0"/>
              <a:t>the current </a:t>
            </a:r>
            <a:r>
              <a:rPr lang="en-US" b="1" dirty="0"/>
              <a:t>from the source</a:t>
            </a:r>
            <a:r>
              <a:rPr lang="en-US" dirty="0"/>
              <a:t> for all </a:t>
            </a:r>
            <a:r>
              <a:rPr lang="en-US" dirty="0" smtClean="0"/>
              <a:t>circuits.</a:t>
            </a:r>
          </a:p>
          <a:p>
            <a:pPr marL="342900" lvl="2" indent="-342900">
              <a:buClr>
                <a:schemeClr val="tx2"/>
              </a:buClr>
            </a:pPr>
            <a:r>
              <a:rPr lang="en-US" sz="3000" dirty="0" smtClean="0"/>
              <a:t>Label voltages and currents </a:t>
            </a:r>
            <a:r>
              <a:rPr lang="en-US" sz="3000" b="1" dirty="0" smtClean="0"/>
              <a:t>on </a:t>
            </a:r>
            <a:r>
              <a:rPr lang="en-US" sz="3000" b="1" dirty="0"/>
              <a:t>circuit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127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Exercise: How do you compute energy in Physics?  </a:t>
            </a:r>
          </a:p>
          <a:p>
            <a:r>
              <a:rPr lang="en-US" dirty="0" smtClean="0"/>
              <a:t>What are the units for energy?</a:t>
            </a:r>
          </a:p>
          <a:p>
            <a:r>
              <a:rPr lang="en-US" dirty="0" smtClean="0"/>
              <a:t>Exercise: How do you compute power in Physics (excluding electricity?)</a:t>
            </a:r>
            <a:r>
              <a:rPr lang="en-US" dirty="0"/>
              <a:t> </a:t>
            </a:r>
            <a:r>
              <a:rPr lang="en-US" dirty="0" smtClean="0"/>
              <a:t>Write as many examples as you can. </a:t>
            </a:r>
          </a:p>
          <a:p>
            <a:r>
              <a:rPr lang="en-US" dirty="0" smtClean="0"/>
              <a:t>What are the WI units for power?</a:t>
            </a:r>
          </a:p>
          <a:p>
            <a:endParaRPr lang="en-US" dirty="0"/>
          </a:p>
          <a:p>
            <a:r>
              <a:rPr lang="en-US" dirty="0" smtClean="0"/>
              <a:t>How do you computer power in circuits?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38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Substituting in V=IR, we find…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Exercise: Find a formula without V.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Exercise: For a given resistor, if I double the voltage, how does the power change?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www.electronics-tutorials.ws/resistor/res_7.html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paperclip.rcs.ac.uk/index.php/Basic_Electrical_Theory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1026" name="Picture 2" descr="resistor power triang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447800"/>
            <a:ext cx="183832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paperclip.rcs.ac.uk/images/7/7f/Virtriangl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0"/>
            <a:ext cx="1819275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08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I have a 1</a:t>
            </a:r>
            <a:r>
              <a:rPr lang="el-GR" dirty="0" smtClean="0"/>
              <a:t>Ω</a:t>
            </a:r>
            <a:r>
              <a:rPr lang="en-US" dirty="0" smtClean="0"/>
              <a:t> resistor with 3V across it.</a:t>
            </a:r>
          </a:p>
          <a:p>
            <a:pPr lvl="1"/>
            <a:r>
              <a:rPr lang="en-US" dirty="0" smtClean="0"/>
              <a:t>What is the current through the resistor?</a:t>
            </a:r>
          </a:p>
          <a:p>
            <a:pPr marL="344487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What is the power through the resistor?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do you think will happen if the resistor is a ¼ Watt resistor? (As many are)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231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Illustrate two threads running in parallel on a sequence diagram.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985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Kirchoff’s</a:t>
            </a:r>
            <a:r>
              <a:rPr lang="en-US" dirty="0"/>
              <a:t> Voltage Law</a:t>
            </a:r>
          </a:p>
          <a:p>
            <a:pPr lvl="1"/>
            <a:r>
              <a:rPr lang="en-US" dirty="0"/>
              <a:t>Voltage is between points, regardless of path</a:t>
            </a:r>
          </a:p>
          <a:p>
            <a:r>
              <a:rPr lang="en-US" dirty="0" err="1" smtClean="0"/>
              <a:t>Kirchoff’s</a:t>
            </a:r>
            <a:r>
              <a:rPr lang="en-US" dirty="0" smtClean="0"/>
              <a:t> Current Law</a:t>
            </a:r>
          </a:p>
          <a:p>
            <a:pPr lvl="1"/>
            <a:r>
              <a:rPr lang="en-US" dirty="0" smtClean="0"/>
              <a:t>Current splits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457200" y="4495800"/>
            <a:ext cx="8229600" cy="1887723"/>
          </a:xfrm>
        </p:spPr>
        <p:txBody>
          <a:bodyPr/>
          <a:lstStyle/>
          <a:p>
            <a:r>
              <a:rPr lang="en-US" dirty="0" smtClean="0"/>
              <a:t>(Similarly)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Resistors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57200" y="3886200"/>
            <a:ext cx="8305800" cy="609600"/>
          </a:xfrm>
        </p:spPr>
        <p:txBody>
          <a:bodyPr/>
          <a:lstStyle/>
          <a:p>
            <a:r>
              <a:rPr lang="en-US" dirty="0" smtClean="0"/>
              <a:t>Series Resistors</a:t>
            </a:r>
            <a:endParaRPr lang="en-US" dirty="0"/>
          </a:p>
        </p:txBody>
      </p:sp>
      <p:sp>
        <p:nvSpPr>
          <p:cNvPr id="8" name="Text Placeholder 6"/>
          <p:cNvSpPr txBox="1">
            <a:spLocks/>
          </p:cNvSpPr>
          <p:nvPr/>
        </p:nvSpPr>
        <p:spPr bwMode="auto">
          <a:xfrm>
            <a:off x="594360" y="50292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defRPr sz="3900" b="1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829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Resistance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Resistors that are wired in parallel or series behave exactly like their equivalent resistor</a:t>
            </a:r>
          </a:p>
          <a:p>
            <a:pPr lvl="1"/>
            <a:r>
              <a:rPr lang="en-US" dirty="0" smtClean="0"/>
              <a:t>If we know voltage, can find current</a:t>
            </a:r>
          </a:p>
          <a:p>
            <a:pPr lvl="1"/>
            <a:r>
              <a:rPr lang="en-US" dirty="0" smtClean="0"/>
              <a:t>If we know current, can find voltage.</a:t>
            </a:r>
          </a:p>
          <a:p>
            <a:r>
              <a:rPr lang="en-US" dirty="0" smtClean="0"/>
              <a:t>It can be tricky to recognize parallel and series circuits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208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66842"/>
            <a:ext cx="4343400" cy="308397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048000"/>
            <a:ext cx="4114800" cy="29216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161038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At which dot is the "pressure" (voltage) highest in each circuit</a:t>
            </a:r>
            <a:r>
              <a:rPr lang="en-US" sz="2800" dirty="0" smtClean="0"/>
              <a:t>?</a:t>
            </a:r>
            <a:br>
              <a:rPr lang="en-US" sz="2800" dirty="0" smtClean="0"/>
            </a:br>
            <a:r>
              <a:rPr lang="en-US" sz="2800" dirty="0" smtClean="0"/>
              <a:t>If time: Which circuit draws more current?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 bwMode="auto">
          <a:xfrm>
            <a:off x="2717562" y="443263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343400" y="450883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934200" y="4503344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458200" y="4503344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10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32498</TotalTime>
  <Words>500</Words>
  <Application>Microsoft Office PowerPoint</Application>
  <PresentationFormat>On-screen Show (4:3)</PresentationFormat>
  <Paragraphs>146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2_Network</vt:lpstr>
      <vt:lpstr>    SE3910 Week 1, Class 2</vt:lpstr>
      <vt:lpstr>Notes on Lab 2</vt:lpstr>
      <vt:lpstr>Power</vt:lpstr>
      <vt:lpstr>Power</vt:lpstr>
      <vt:lpstr>Power</vt:lpstr>
      <vt:lpstr>Exercise:</vt:lpstr>
      <vt:lpstr>Parallel Resistors</vt:lpstr>
      <vt:lpstr>Equivalent Resistance</vt:lpstr>
      <vt:lpstr>Examples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1215</cp:revision>
  <cp:lastPrinted>2015-03-12T19:55:19Z</cp:lastPrinted>
  <dcterms:created xsi:type="dcterms:W3CDTF">1999-09-06T21:32:20Z</dcterms:created>
  <dcterms:modified xsi:type="dcterms:W3CDTF">2016-03-09T21:08:27Z</dcterms:modified>
</cp:coreProperties>
</file>