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20" r:id="rId2"/>
    <p:sldId id="377" r:id="rId3"/>
    <p:sldId id="376" r:id="rId4"/>
    <p:sldId id="325" r:id="rId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6646" autoAdjust="0"/>
    <p:restoredTop sz="90373" autoAdjust="0"/>
  </p:normalViewPr>
  <p:slideViewPr>
    <p:cSldViewPr>
      <p:cViewPr varScale="1">
        <p:scale>
          <a:sx n="80" d="100"/>
          <a:sy n="80" d="100"/>
        </p:scale>
        <p:origin x="-136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 December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the future, I expect</a:t>
            </a:r>
            <a:r>
              <a:rPr lang="en-US" baseline="0" dirty="0" smtClean="0"/>
              <a:t> to design digital circuits…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75432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In the future, I expect to design digital circuits
https://www.polleverywhere.com/multiple_choice_polls/k5xGBbwbN8elKA9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281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ce1901/Outcome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CE1901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Week </a:t>
            </a:r>
            <a:r>
              <a:rPr lang="en-US" dirty="0" smtClean="0"/>
              <a:t>1, </a:t>
            </a:r>
            <a:r>
              <a:rPr lang="en-US" dirty="0" smtClean="0"/>
              <a:t>Class </a:t>
            </a:r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Tomorrow: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Mini-Exam 1 (for Wednesday Lab section)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More Lecture, more homework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Thursday: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More Lecture, more homework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Friday: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Mini-Exam 2 (for Friday Lab section)</a:t>
            </a: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(See this slide and </a:t>
            </a:r>
            <a:r>
              <a:rPr lang="en-US" dirty="0" smtClean="0">
                <a:sym typeface="Wingdings" panose="05000000000000000000" pitchFamily="2" charset="2"/>
                <a:hlinkClick r:id="rId3"/>
              </a:rPr>
              <a:t>Outcomes </a:t>
            </a:r>
            <a:r>
              <a:rPr lang="en-US" dirty="0" smtClean="0">
                <a:sym typeface="Wingdings" panose="05000000000000000000" pitchFamily="2" charset="2"/>
              </a:rPr>
              <a:t>on course webpage.)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38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3619e0dc-f943-487e-876c-fcd4464c8572"/>
  <p:tag name="__PE_ORIG_SIZE" val="5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56197</TotalTime>
  <Words>168</Words>
  <Application>Microsoft Office PowerPoint</Application>
  <PresentationFormat>On-screen Show (4:3)</PresentationFormat>
  <Paragraphs>41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2_Network</vt:lpstr>
      <vt:lpstr>   CE1901 Week 1, Class 2</vt:lpstr>
      <vt:lpstr>PowerPoint Presentation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1875</cp:revision>
  <cp:lastPrinted>2015-11-11T16:59:18Z</cp:lastPrinted>
  <dcterms:created xsi:type="dcterms:W3CDTF">1999-09-06T21:32:20Z</dcterms:created>
  <dcterms:modified xsi:type="dcterms:W3CDTF">2015-12-01T21:14:57Z</dcterms:modified>
</cp:coreProperties>
</file>