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handoutMasterIdLst>
    <p:handoutMasterId r:id="rId13"/>
  </p:handoutMasterIdLst>
  <p:sldIdLst>
    <p:sldId id="320" r:id="rId2"/>
    <p:sldId id="378" r:id="rId3"/>
    <p:sldId id="379" r:id="rId4"/>
    <p:sldId id="377" r:id="rId5"/>
    <p:sldId id="381" r:id="rId6"/>
    <p:sldId id="380" r:id="rId7"/>
    <p:sldId id="382" r:id="rId8"/>
    <p:sldId id="383" r:id="rId9"/>
    <p:sldId id="384" r:id="rId10"/>
    <p:sldId id="376" r:id="rId11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6646" autoAdjust="0"/>
    <p:restoredTop sz="73186" autoAdjust="0"/>
  </p:normalViewPr>
  <p:slideViewPr>
    <p:cSldViewPr>
      <p:cViewPr>
        <p:scale>
          <a:sx n="44" d="100"/>
          <a:sy n="44" d="100"/>
        </p:scale>
        <p:origin x="-2395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16 February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2/16/2016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(SE1011)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15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55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21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https://www.altera.com/products/fpga/cyclone-series/cyclone-ii/features.html</a:t>
            </a: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https://www.altera.com/products/fpga/cyclone-series/cyclone-iv/features.html</a:t>
            </a:r>
          </a:p>
          <a:p>
            <a:r>
              <a:rPr lang="en-US" dirty="0" smtClean="0"/>
              <a:t>https://www.altera.com/products/fpga/cyclone-series/cyclone-v/features.html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77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http://www.aliexpress.com/w/wholesale-altera-cyclone-iv.html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13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https://www.altera.com/products/fpga/cyclone-series/cyclone-ii/features.html</a:t>
            </a: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https://www.altera.com/products/fpga/cyclone-series/cyclone-iv/features.html</a:t>
            </a:r>
          </a:p>
          <a:p>
            <a:r>
              <a:rPr lang="en-US" dirty="0" smtClean="0"/>
              <a:t>https://www.altera.com/products/fpga/cyclone-series/cyclone-v/features.html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77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52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2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https://www.altera.com/products/fpga/cyclone-series/cyclone-ii/features.html</a:t>
            </a: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https://www.altera.com/products/fpga/cyclone-series/cyclone-iv/features.html</a:t>
            </a:r>
          </a:p>
          <a:p>
            <a:r>
              <a:rPr lang="en-US" dirty="0" smtClean="0"/>
              <a:t>https://www.altera.com/products/fpga/cyclone-series/cyclone-v/features.html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77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0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CE1901</a:t>
            </a:r>
            <a:br>
              <a:rPr lang="en-US" dirty="0" smtClean="0"/>
            </a:br>
            <a:r>
              <a:rPr lang="en-US" dirty="0" smtClean="0"/>
              <a:t>Week </a:t>
            </a:r>
            <a:r>
              <a:rPr lang="en-US" dirty="0" smtClean="0"/>
              <a:t>10, </a:t>
            </a:r>
            <a:r>
              <a:rPr lang="en-US" dirty="0" smtClean="0"/>
              <a:t>Class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FPGAs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 Cyclone II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 Cyclone IV (as described in our text)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 Cyclone V (as we use in lab)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Review </a:t>
            </a:r>
            <a:r>
              <a:rPr lang="en-US" dirty="0" smtClean="0">
                <a:sym typeface="Wingdings" panose="05000000000000000000" pitchFamily="2" charset="2"/>
              </a:rPr>
              <a:t>Muddiest Point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4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Cyclone II Chip exterior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2050" name="Picture 2" descr="http://ecx.images-amazon.com/images/I/51PEHhcwwbL._SY355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787" y="1524000"/>
            <a:ext cx="4783138" cy="478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01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Cyclone II Chip exterior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2050" name="Picture 2" descr="http://ecx.images-amazon.com/images/I/51PEHhcwwbL._SY355_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5" t="34251" r="21739" b="35480"/>
          <a:stretch/>
        </p:blipFill>
        <p:spPr bwMode="auto">
          <a:xfrm>
            <a:off x="1752600" y="1514474"/>
            <a:ext cx="5257800" cy="478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02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Cyclone II – an FPGA</a:t>
            </a:r>
            <a:br>
              <a:rPr lang="en-US" dirty="0" smtClean="0"/>
            </a:br>
            <a:r>
              <a:rPr lang="en-US" sz="3200" dirty="0" smtClean="0"/>
              <a:t>(Field Programmable Gate </a:t>
            </a:r>
            <a:r>
              <a:rPr lang="en-US" sz="3200" dirty="0" err="1" smtClean="0"/>
              <a:t>Arrray</a:t>
            </a:r>
            <a:r>
              <a:rPr lang="en-US" sz="32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1026" name="Picture 2" descr="https://www.altera.com/content/dam/altera-www/global/en_US/images/devices/fpga/cyclone2/images/cyc2-architecture_fig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8287189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953000" y="16383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Logic Elements (LE)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5257800" y="2007632"/>
            <a:ext cx="533400" cy="914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219200" y="1702832"/>
            <a:ext cx="3076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Input/Output</a:t>
            </a:r>
            <a:r>
              <a:rPr lang="en-US" dirty="0" smtClean="0"/>
              <a:t> Elements (IOE)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 bwMode="auto">
          <a:xfrm flipH="1" flipV="1">
            <a:off x="3581400" y="2007632"/>
            <a:ext cx="266700" cy="304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0228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Cyclone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5122" name="Picture 2" descr="http://g03.a.alicdn.com/kf/HTB18NGpHVXXXXX_XFXXq6xXFXXXl/Free-Shipping-USB-Blaster-font-b-ALTERA-b-font-FPGA-font-b-Cyclone-b-font-fo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6153150" cy="487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41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Cyclone IV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7736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Logic Elements (LE)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5257800" y="1143000"/>
            <a:ext cx="533400" cy="914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219200" y="838200"/>
            <a:ext cx="3076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Input/Output</a:t>
            </a:r>
            <a:r>
              <a:rPr lang="en-US" dirty="0" smtClean="0"/>
              <a:t> Elements (IOE)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 bwMode="auto">
          <a:xfrm flipH="1" flipV="1">
            <a:off x="3581400" y="1143000"/>
            <a:ext cx="266700" cy="304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pic>
        <p:nvPicPr>
          <p:cNvPr id="3074" name="Picture 2" descr="https://www.altera.com/content/dam/altera-www/global/en_US/images/devices/fpga/cyclone-iv/images/cyc4-architectur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7670185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8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Cyclone 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6146" name="Picture 2" descr="https://www.altera.com/content/dam/altera-www/global/en_US/images/products/devkits/altera/images/cyclone-v-dev-ki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6775330" cy="441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53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Cyclone 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6146" name="Picture 2" descr="https://www.altera.com/content/dam/altera-www/global/en_US/images/products/devkits/altera/images/cyclone-v-dev-ki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61" t="30172" r="40673" b="39871"/>
          <a:stretch/>
        </p:blipFill>
        <p:spPr bwMode="auto">
          <a:xfrm>
            <a:off x="1524000" y="1371600"/>
            <a:ext cx="5410200" cy="511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49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www.altera.com/content/dam/altera-www/global/en_US/images/devices/fpga/cyclone-v-fpgas/images/cvfloorpla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2907931"/>
            <a:ext cx="6496050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Cyclone V – A </a:t>
            </a:r>
            <a:r>
              <a:rPr lang="en-US" dirty="0" err="1" smtClean="0"/>
              <a:t>SoC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(System on a Chip)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95775" y="1871849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Logic Elements (LE)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42975" y="1917331"/>
            <a:ext cx="3076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Input/Output</a:t>
            </a:r>
            <a:r>
              <a:rPr lang="en-US" dirty="0" smtClean="0"/>
              <a:t> Elements (IOE)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 bwMode="auto">
          <a:xfrm flipH="1" flipV="1">
            <a:off x="3305175" y="2222131"/>
            <a:ext cx="2057400" cy="3200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4829175" y="3365131"/>
            <a:ext cx="2667000" cy="304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3533775" y="2286663"/>
            <a:ext cx="1295400" cy="138326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200775" y="2898406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 (ARM computer)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01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9152aee9-a0b1-4a5c-a2a4-fa8e1880d32f"/>
  <p:tag name="__PE_ORIG_SIZE" val="5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58331</TotalTime>
  <Words>320</Words>
  <Application>Microsoft Office PowerPoint</Application>
  <PresentationFormat>On-screen Show (4:3)</PresentationFormat>
  <Paragraphs>91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2_Network</vt:lpstr>
      <vt:lpstr>   CE1901 Week 10, Class 1</vt:lpstr>
      <vt:lpstr>Cyclone II Chip exterior</vt:lpstr>
      <vt:lpstr>Cyclone II Chip exterior</vt:lpstr>
      <vt:lpstr>Cyclone II – an FPGA (Field Programmable Gate Arrray)</vt:lpstr>
      <vt:lpstr>Cyclone IV</vt:lpstr>
      <vt:lpstr>Cyclone IV </vt:lpstr>
      <vt:lpstr>Cyclone V</vt:lpstr>
      <vt:lpstr>Cyclone V</vt:lpstr>
      <vt:lpstr>Cyclone V – A SoC (System on a Chip)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1910</cp:revision>
  <cp:lastPrinted>2015-11-11T16:59:18Z</cp:lastPrinted>
  <dcterms:created xsi:type="dcterms:W3CDTF">1999-09-06T21:32:20Z</dcterms:created>
  <dcterms:modified xsi:type="dcterms:W3CDTF">2016-02-17T16:40:11Z</dcterms:modified>
</cp:coreProperties>
</file>