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7"/>
  </p:notesMasterIdLst>
  <p:handoutMasterIdLst>
    <p:handoutMasterId r:id="rId8"/>
  </p:handoutMasterIdLst>
  <p:sldIdLst>
    <p:sldId id="320" r:id="rId2"/>
    <p:sldId id="378" r:id="rId3"/>
    <p:sldId id="379" r:id="rId4"/>
    <p:sldId id="376" r:id="rId5"/>
    <p:sldId id="325" r:id="rId6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6646" autoAdjust="0"/>
    <p:restoredTop sz="90373" autoAdjust="0"/>
  </p:normalViewPr>
  <p:slideViewPr>
    <p:cSldViewPr>
      <p:cViewPr varScale="1">
        <p:scale>
          <a:sx n="31" d="100"/>
          <a:sy n="31" d="100"/>
        </p:scale>
        <p:origin x="-91" y="-1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Summary!$Q$9</c:f>
              <c:strCache>
                <c:ptCount val="1"/>
                <c:pt idx="0">
                  <c:v>F/W</c:v>
                </c:pt>
              </c:strCache>
            </c:strRef>
          </c:tx>
          <c:invertIfNegative val="0"/>
          <c:cat>
            <c:numRef>
              <c:f>Summary!$N$10:$N$91</c:f>
              <c:numCache>
                <c:formatCode>General</c:formatCode>
                <c:ptCount val="79"/>
                <c:pt idx="0">
                  <c:v>60</c:v>
                </c:pt>
                <c:pt idx="1">
                  <c:v>60.5</c:v>
                </c:pt>
                <c:pt idx="2">
                  <c:v>61</c:v>
                </c:pt>
                <c:pt idx="3">
                  <c:v>61.5</c:v>
                </c:pt>
                <c:pt idx="4">
                  <c:v>62</c:v>
                </c:pt>
                <c:pt idx="5">
                  <c:v>62.5</c:v>
                </c:pt>
                <c:pt idx="6">
                  <c:v>63</c:v>
                </c:pt>
                <c:pt idx="7">
                  <c:v>63.5</c:v>
                </c:pt>
                <c:pt idx="8">
                  <c:v>64</c:v>
                </c:pt>
                <c:pt idx="9">
                  <c:v>64.5</c:v>
                </c:pt>
                <c:pt idx="10">
                  <c:v>65</c:v>
                </c:pt>
                <c:pt idx="11">
                  <c:v>65.5</c:v>
                </c:pt>
                <c:pt idx="12">
                  <c:v>66</c:v>
                </c:pt>
                <c:pt idx="13">
                  <c:v>66.5</c:v>
                </c:pt>
                <c:pt idx="14">
                  <c:v>67</c:v>
                </c:pt>
                <c:pt idx="15">
                  <c:v>67.5</c:v>
                </c:pt>
                <c:pt idx="16">
                  <c:v>68</c:v>
                </c:pt>
                <c:pt idx="17">
                  <c:v>68.5</c:v>
                </c:pt>
                <c:pt idx="18">
                  <c:v>69</c:v>
                </c:pt>
                <c:pt idx="19">
                  <c:v>69.5</c:v>
                </c:pt>
                <c:pt idx="20">
                  <c:v>70</c:v>
                </c:pt>
                <c:pt idx="21">
                  <c:v>70.5</c:v>
                </c:pt>
                <c:pt idx="22">
                  <c:v>71</c:v>
                </c:pt>
                <c:pt idx="23">
                  <c:v>71.5</c:v>
                </c:pt>
                <c:pt idx="24">
                  <c:v>72</c:v>
                </c:pt>
                <c:pt idx="25">
                  <c:v>72.5</c:v>
                </c:pt>
                <c:pt idx="26">
                  <c:v>74.5</c:v>
                </c:pt>
                <c:pt idx="27">
                  <c:v>75</c:v>
                </c:pt>
                <c:pt idx="28">
                  <c:v>75.5</c:v>
                </c:pt>
                <c:pt idx="29">
                  <c:v>76</c:v>
                </c:pt>
                <c:pt idx="30">
                  <c:v>76.5</c:v>
                </c:pt>
                <c:pt idx="31">
                  <c:v>77</c:v>
                </c:pt>
                <c:pt idx="32">
                  <c:v>77.5</c:v>
                </c:pt>
                <c:pt idx="33">
                  <c:v>78</c:v>
                </c:pt>
                <c:pt idx="34">
                  <c:v>78.5</c:v>
                </c:pt>
                <c:pt idx="35">
                  <c:v>79</c:v>
                </c:pt>
                <c:pt idx="36">
                  <c:v>79.5</c:v>
                </c:pt>
                <c:pt idx="37">
                  <c:v>80</c:v>
                </c:pt>
                <c:pt idx="38">
                  <c:v>80.5</c:v>
                </c:pt>
                <c:pt idx="39">
                  <c:v>81</c:v>
                </c:pt>
                <c:pt idx="40">
                  <c:v>81.5</c:v>
                </c:pt>
                <c:pt idx="41">
                  <c:v>82</c:v>
                </c:pt>
                <c:pt idx="42">
                  <c:v>82.5</c:v>
                </c:pt>
                <c:pt idx="43">
                  <c:v>83</c:v>
                </c:pt>
                <c:pt idx="44">
                  <c:v>83.5</c:v>
                </c:pt>
                <c:pt idx="45">
                  <c:v>84</c:v>
                </c:pt>
                <c:pt idx="46">
                  <c:v>84.5</c:v>
                </c:pt>
                <c:pt idx="47">
                  <c:v>85</c:v>
                </c:pt>
                <c:pt idx="48">
                  <c:v>85.5</c:v>
                </c:pt>
                <c:pt idx="49">
                  <c:v>86</c:v>
                </c:pt>
                <c:pt idx="50">
                  <c:v>86.5</c:v>
                </c:pt>
                <c:pt idx="51">
                  <c:v>87</c:v>
                </c:pt>
                <c:pt idx="52">
                  <c:v>87.5</c:v>
                </c:pt>
                <c:pt idx="53">
                  <c:v>88</c:v>
                </c:pt>
                <c:pt idx="54">
                  <c:v>88.5</c:v>
                </c:pt>
                <c:pt idx="55">
                  <c:v>89</c:v>
                </c:pt>
                <c:pt idx="56">
                  <c:v>89.5</c:v>
                </c:pt>
                <c:pt idx="57">
                  <c:v>90</c:v>
                </c:pt>
                <c:pt idx="58">
                  <c:v>90.5</c:v>
                </c:pt>
                <c:pt idx="59">
                  <c:v>91</c:v>
                </c:pt>
                <c:pt idx="60">
                  <c:v>91.5</c:v>
                </c:pt>
                <c:pt idx="61">
                  <c:v>92</c:v>
                </c:pt>
                <c:pt idx="62">
                  <c:v>92.5</c:v>
                </c:pt>
                <c:pt idx="63">
                  <c:v>93</c:v>
                </c:pt>
                <c:pt idx="64">
                  <c:v>93.5</c:v>
                </c:pt>
                <c:pt idx="65">
                  <c:v>94</c:v>
                </c:pt>
                <c:pt idx="66">
                  <c:v>94.5</c:v>
                </c:pt>
                <c:pt idx="67">
                  <c:v>95</c:v>
                </c:pt>
                <c:pt idx="68">
                  <c:v>95.5</c:v>
                </c:pt>
                <c:pt idx="69">
                  <c:v>96</c:v>
                </c:pt>
                <c:pt idx="70">
                  <c:v>96.5</c:v>
                </c:pt>
                <c:pt idx="71">
                  <c:v>97</c:v>
                </c:pt>
                <c:pt idx="72">
                  <c:v>97.5</c:v>
                </c:pt>
                <c:pt idx="73">
                  <c:v>98</c:v>
                </c:pt>
                <c:pt idx="74">
                  <c:v>98.5</c:v>
                </c:pt>
                <c:pt idx="75">
                  <c:v>99</c:v>
                </c:pt>
                <c:pt idx="76">
                  <c:v>99.5</c:v>
                </c:pt>
                <c:pt idx="77">
                  <c:v>100</c:v>
                </c:pt>
              </c:numCache>
            </c:numRef>
          </c:cat>
          <c:val>
            <c:numRef>
              <c:f>Summary!$Q$10:$Q$91</c:f>
              <c:numCache>
                <c:formatCode>General</c:formatCode>
                <c:ptCount val="7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1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</c:numCache>
            </c:numRef>
          </c:val>
        </c:ser>
        <c:ser>
          <c:idx val="1"/>
          <c:order val="1"/>
          <c:tx>
            <c:strRef>
              <c:f>Summary!$R$9</c:f>
              <c:strCache>
                <c:ptCount val="1"/>
                <c:pt idx="0">
                  <c:v>D</c:v>
                </c:pt>
              </c:strCache>
            </c:strRef>
          </c:tx>
          <c:invertIfNegative val="0"/>
          <c:cat>
            <c:numRef>
              <c:f>Summary!$N$10:$N$91</c:f>
              <c:numCache>
                <c:formatCode>General</c:formatCode>
                <c:ptCount val="79"/>
                <c:pt idx="0">
                  <c:v>60</c:v>
                </c:pt>
                <c:pt idx="1">
                  <c:v>60.5</c:v>
                </c:pt>
                <c:pt idx="2">
                  <c:v>61</c:v>
                </c:pt>
                <c:pt idx="3">
                  <c:v>61.5</c:v>
                </c:pt>
                <c:pt idx="4">
                  <c:v>62</c:v>
                </c:pt>
                <c:pt idx="5">
                  <c:v>62.5</c:v>
                </c:pt>
                <c:pt idx="6">
                  <c:v>63</c:v>
                </c:pt>
                <c:pt idx="7">
                  <c:v>63.5</c:v>
                </c:pt>
                <c:pt idx="8">
                  <c:v>64</c:v>
                </c:pt>
                <c:pt idx="9">
                  <c:v>64.5</c:v>
                </c:pt>
                <c:pt idx="10">
                  <c:v>65</c:v>
                </c:pt>
                <c:pt idx="11">
                  <c:v>65.5</c:v>
                </c:pt>
                <c:pt idx="12">
                  <c:v>66</c:v>
                </c:pt>
                <c:pt idx="13">
                  <c:v>66.5</c:v>
                </c:pt>
                <c:pt idx="14">
                  <c:v>67</c:v>
                </c:pt>
                <c:pt idx="15">
                  <c:v>67.5</c:v>
                </c:pt>
                <c:pt idx="16">
                  <c:v>68</c:v>
                </c:pt>
                <c:pt idx="17">
                  <c:v>68.5</c:v>
                </c:pt>
                <c:pt idx="18">
                  <c:v>69</c:v>
                </c:pt>
                <c:pt idx="19">
                  <c:v>69.5</c:v>
                </c:pt>
                <c:pt idx="20">
                  <c:v>70</c:v>
                </c:pt>
                <c:pt idx="21">
                  <c:v>70.5</c:v>
                </c:pt>
                <c:pt idx="22">
                  <c:v>71</c:v>
                </c:pt>
                <c:pt idx="23">
                  <c:v>71.5</c:v>
                </c:pt>
                <c:pt idx="24">
                  <c:v>72</c:v>
                </c:pt>
                <c:pt idx="25">
                  <c:v>72.5</c:v>
                </c:pt>
                <c:pt idx="26">
                  <c:v>74.5</c:v>
                </c:pt>
                <c:pt idx="27">
                  <c:v>75</c:v>
                </c:pt>
                <c:pt idx="28">
                  <c:v>75.5</c:v>
                </c:pt>
                <c:pt idx="29">
                  <c:v>76</c:v>
                </c:pt>
                <c:pt idx="30">
                  <c:v>76.5</c:v>
                </c:pt>
                <c:pt idx="31">
                  <c:v>77</c:v>
                </c:pt>
                <c:pt idx="32">
                  <c:v>77.5</c:v>
                </c:pt>
                <c:pt idx="33">
                  <c:v>78</c:v>
                </c:pt>
                <c:pt idx="34">
                  <c:v>78.5</c:v>
                </c:pt>
                <c:pt idx="35">
                  <c:v>79</c:v>
                </c:pt>
                <c:pt idx="36">
                  <c:v>79.5</c:v>
                </c:pt>
                <c:pt idx="37">
                  <c:v>80</c:v>
                </c:pt>
                <c:pt idx="38">
                  <c:v>80.5</c:v>
                </c:pt>
                <c:pt idx="39">
                  <c:v>81</c:v>
                </c:pt>
                <c:pt idx="40">
                  <c:v>81.5</c:v>
                </c:pt>
                <c:pt idx="41">
                  <c:v>82</c:v>
                </c:pt>
                <c:pt idx="42">
                  <c:v>82.5</c:v>
                </c:pt>
                <c:pt idx="43">
                  <c:v>83</c:v>
                </c:pt>
                <c:pt idx="44">
                  <c:v>83.5</c:v>
                </c:pt>
                <c:pt idx="45">
                  <c:v>84</c:v>
                </c:pt>
                <c:pt idx="46">
                  <c:v>84.5</c:v>
                </c:pt>
                <c:pt idx="47">
                  <c:v>85</c:v>
                </c:pt>
                <c:pt idx="48">
                  <c:v>85.5</c:v>
                </c:pt>
                <c:pt idx="49">
                  <c:v>86</c:v>
                </c:pt>
                <c:pt idx="50">
                  <c:v>86.5</c:v>
                </c:pt>
                <c:pt idx="51">
                  <c:v>87</c:v>
                </c:pt>
                <c:pt idx="52">
                  <c:v>87.5</c:v>
                </c:pt>
                <c:pt idx="53">
                  <c:v>88</c:v>
                </c:pt>
                <c:pt idx="54">
                  <c:v>88.5</c:v>
                </c:pt>
                <c:pt idx="55">
                  <c:v>89</c:v>
                </c:pt>
                <c:pt idx="56">
                  <c:v>89.5</c:v>
                </c:pt>
                <c:pt idx="57">
                  <c:v>90</c:v>
                </c:pt>
                <c:pt idx="58">
                  <c:v>90.5</c:v>
                </c:pt>
                <c:pt idx="59">
                  <c:v>91</c:v>
                </c:pt>
                <c:pt idx="60">
                  <c:v>91.5</c:v>
                </c:pt>
                <c:pt idx="61">
                  <c:v>92</c:v>
                </c:pt>
                <c:pt idx="62">
                  <c:v>92.5</c:v>
                </c:pt>
                <c:pt idx="63">
                  <c:v>93</c:v>
                </c:pt>
                <c:pt idx="64">
                  <c:v>93.5</c:v>
                </c:pt>
                <c:pt idx="65">
                  <c:v>94</c:v>
                </c:pt>
                <c:pt idx="66">
                  <c:v>94.5</c:v>
                </c:pt>
                <c:pt idx="67">
                  <c:v>95</c:v>
                </c:pt>
                <c:pt idx="68">
                  <c:v>95.5</c:v>
                </c:pt>
                <c:pt idx="69">
                  <c:v>96</c:v>
                </c:pt>
                <c:pt idx="70">
                  <c:v>96.5</c:v>
                </c:pt>
                <c:pt idx="71">
                  <c:v>97</c:v>
                </c:pt>
                <c:pt idx="72">
                  <c:v>97.5</c:v>
                </c:pt>
                <c:pt idx="73">
                  <c:v>98</c:v>
                </c:pt>
                <c:pt idx="74">
                  <c:v>98.5</c:v>
                </c:pt>
                <c:pt idx="75">
                  <c:v>99</c:v>
                </c:pt>
                <c:pt idx="76">
                  <c:v>99.5</c:v>
                </c:pt>
                <c:pt idx="77">
                  <c:v>100</c:v>
                </c:pt>
              </c:numCache>
            </c:numRef>
          </c:cat>
          <c:val>
            <c:numRef>
              <c:f>Summary!$R$10:$R$91</c:f>
              <c:numCache>
                <c:formatCode>General</c:formatCode>
                <c:ptCount val="7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</c:numCache>
            </c:numRef>
          </c:val>
        </c:ser>
        <c:ser>
          <c:idx val="2"/>
          <c:order val="2"/>
          <c:tx>
            <c:strRef>
              <c:f>Summary!$S$9</c:f>
              <c:strCache>
                <c:ptCount val="1"/>
                <c:pt idx="0">
                  <c:v>CD</c:v>
                </c:pt>
              </c:strCache>
            </c:strRef>
          </c:tx>
          <c:invertIfNegative val="0"/>
          <c:cat>
            <c:numRef>
              <c:f>Summary!$N$10:$N$91</c:f>
              <c:numCache>
                <c:formatCode>General</c:formatCode>
                <c:ptCount val="79"/>
                <c:pt idx="0">
                  <c:v>60</c:v>
                </c:pt>
                <c:pt idx="1">
                  <c:v>60.5</c:v>
                </c:pt>
                <c:pt idx="2">
                  <c:v>61</c:v>
                </c:pt>
                <c:pt idx="3">
                  <c:v>61.5</c:v>
                </c:pt>
                <c:pt idx="4">
                  <c:v>62</c:v>
                </c:pt>
                <c:pt idx="5">
                  <c:v>62.5</c:v>
                </c:pt>
                <c:pt idx="6">
                  <c:v>63</c:v>
                </c:pt>
                <c:pt idx="7">
                  <c:v>63.5</c:v>
                </c:pt>
                <c:pt idx="8">
                  <c:v>64</c:v>
                </c:pt>
                <c:pt idx="9">
                  <c:v>64.5</c:v>
                </c:pt>
                <c:pt idx="10">
                  <c:v>65</c:v>
                </c:pt>
                <c:pt idx="11">
                  <c:v>65.5</c:v>
                </c:pt>
                <c:pt idx="12">
                  <c:v>66</c:v>
                </c:pt>
                <c:pt idx="13">
                  <c:v>66.5</c:v>
                </c:pt>
                <c:pt idx="14">
                  <c:v>67</c:v>
                </c:pt>
                <c:pt idx="15">
                  <c:v>67.5</c:v>
                </c:pt>
                <c:pt idx="16">
                  <c:v>68</c:v>
                </c:pt>
                <c:pt idx="17">
                  <c:v>68.5</c:v>
                </c:pt>
                <c:pt idx="18">
                  <c:v>69</c:v>
                </c:pt>
                <c:pt idx="19">
                  <c:v>69.5</c:v>
                </c:pt>
                <c:pt idx="20">
                  <c:v>70</c:v>
                </c:pt>
                <c:pt idx="21">
                  <c:v>70.5</c:v>
                </c:pt>
                <c:pt idx="22">
                  <c:v>71</c:v>
                </c:pt>
                <c:pt idx="23">
                  <c:v>71.5</c:v>
                </c:pt>
                <c:pt idx="24">
                  <c:v>72</c:v>
                </c:pt>
                <c:pt idx="25">
                  <c:v>72.5</c:v>
                </c:pt>
                <c:pt idx="26">
                  <c:v>74.5</c:v>
                </c:pt>
                <c:pt idx="27">
                  <c:v>75</c:v>
                </c:pt>
                <c:pt idx="28">
                  <c:v>75.5</c:v>
                </c:pt>
                <c:pt idx="29">
                  <c:v>76</c:v>
                </c:pt>
                <c:pt idx="30">
                  <c:v>76.5</c:v>
                </c:pt>
                <c:pt idx="31">
                  <c:v>77</c:v>
                </c:pt>
                <c:pt idx="32">
                  <c:v>77.5</c:v>
                </c:pt>
                <c:pt idx="33">
                  <c:v>78</c:v>
                </c:pt>
                <c:pt idx="34">
                  <c:v>78.5</c:v>
                </c:pt>
                <c:pt idx="35">
                  <c:v>79</c:v>
                </c:pt>
                <c:pt idx="36">
                  <c:v>79.5</c:v>
                </c:pt>
                <c:pt idx="37">
                  <c:v>80</c:v>
                </c:pt>
                <c:pt idx="38">
                  <c:v>80.5</c:v>
                </c:pt>
                <c:pt idx="39">
                  <c:v>81</c:v>
                </c:pt>
                <c:pt idx="40">
                  <c:v>81.5</c:v>
                </c:pt>
                <c:pt idx="41">
                  <c:v>82</c:v>
                </c:pt>
                <c:pt idx="42">
                  <c:v>82.5</c:v>
                </c:pt>
                <c:pt idx="43">
                  <c:v>83</c:v>
                </c:pt>
                <c:pt idx="44">
                  <c:v>83.5</c:v>
                </c:pt>
                <c:pt idx="45">
                  <c:v>84</c:v>
                </c:pt>
                <c:pt idx="46">
                  <c:v>84.5</c:v>
                </c:pt>
                <c:pt idx="47">
                  <c:v>85</c:v>
                </c:pt>
                <c:pt idx="48">
                  <c:v>85.5</c:v>
                </c:pt>
                <c:pt idx="49">
                  <c:v>86</c:v>
                </c:pt>
                <c:pt idx="50">
                  <c:v>86.5</c:v>
                </c:pt>
                <c:pt idx="51">
                  <c:v>87</c:v>
                </c:pt>
                <c:pt idx="52">
                  <c:v>87.5</c:v>
                </c:pt>
                <c:pt idx="53">
                  <c:v>88</c:v>
                </c:pt>
                <c:pt idx="54">
                  <c:v>88.5</c:v>
                </c:pt>
                <c:pt idx="55">
                  <c:v>89</c:v>
                </c:pt>
                <c:pt idx="56">
                  <c:v>89.5</c:v>
                </c:pt>
                <c:pt idx="57">
                  <c:v>90</c:v>
                </c:pt>
                <c:pt idx="58">
                  <c:v>90.5</c:v>
                </c:pt>
                <c:pt idx="59">
                  <c:v>91</c:v>
                </c:pt>
                <c:pt idx="60">
                  <c:v>91.5</c:v>
                </c:pt>
                <c:pt idx="61">
                  <c:v>92</c:v>
                </c:pt>
                <c:pt idx="62">
                  <c:v>92.5</c:v>
                </c:pt>
                <c:pt idx="63">
                  <c:v>93</c:v>
                </c:pt>
                <c:pt idx="64">
                  <c:v>93.5</c:v>
                </c:pt>
                <c:pt idx="65">
                  <c:v>94</c:v>
                </c:pt>
                <c:pt idx="66">
                  <c:v>94.5</c:v>
                </c:pt>
                <c:pt idx="67">
                  <c:v>95</c:v>
                </c:pt>
                <c:pt idx="68">
                  <c:v>95.5</c:v>
                </c:pt>
                <c:pt idx="69">
                  <c:v>96</c:v>
                </c:pt>
                <c:pt idx="70">
                  <c:v>96.5</c:v>
                </c:pt>
                <c:pt idx="71">
                  <c:v>97</c:v>
                </c:pt>
                <c:pt idx="72">
                  <c:v>97.5</c:v>
                </c:pt>
                <c:pt idx="73">
                  <c:v>98</c:v>
                </c:pt>
                <c:pt idx="74">
                  <c:v>98.5</c:v>
                </c:pt>
                <c:pt idx="75">
                  <c:v>99</c:v>
                </c:pt>
                <c:pt idx="76">
                  <c:v>99.5</c:v>
                </c:pt>
                <c:pt idx="77">
                  <c:v>100</c:v>
                </c:pt>
              </c:numCache>
            </c:numRef>
          </c:cat>
          <c:val>
            <c:numRef>
              <c:f>Summary!$S$10:$S$91</c:f>
              <c:numCache>
                <c:formatCode>General</c:formatCode>
                <c:ptCount val="7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</c:numCache>
            </c:numRef>
          </c:val>
        </c:ser>
        <c:ser>
          <c:idx val="3"/>
          <c:order val="3"/>
          <c:tx>
            <c:strRef>
              <c:f>Summary!$T$9</c:f>
              <c:strCache>
                <c:ptCount val="1"/>
                <c:pt idx="0">
                  <c:v>C</c:v>
                </c:pt>
              </c:strCache>
            </c:strRef>
          </c:tx>
          <c:invertIfNegative val="0"/>
          <c:cat>
            <c:numRef>
              <c:f>Summary!$N$10:$N$91</c:f>
              <c:numCache>
                <c:formatCode>General</c:formatCode>
                <c:ptCount val="79"/>
                <c:pt idx="0">
                  <c:v>60</c:v>
                </c:pt>
                <c:pt idx="1">
                  <c:v>60.5</c:v>
                </c:pt>
                <c:pt idx="2">
                  <c:v>61</c:v>
                </c:pt>
                <c:pt idx="3">
                  <c:v>61.5</c:v>
                </c:pt>
                <c:pt idx="4">
                  <c:v>62</c:v>
                </c:pt>
                <c:pt idx="5">
                  <c:v>62.5</c:v>
                </c:pt>
                <c:pt idx="6">
                  <c:v>63</c:v>
                </c:pt>
                <c:pt idx="7">
                  <c:v>63.5</c:v>
                </c:pt>
                <c:pt idx="8">
                  <c:v>64</c:v>
                </c:pt>
                <c:pt idx="9">
                  <c:v>64.5</c:v>
                </c:pt>
                <c:pt idx="10">
                  <c:v>65</c:v>
                </c:pt>
                <c:pt idx="11">
                  <c:v>65.5</c:v>
                </c:pt>
                <c:pt idx="12">
                  <c:v>66</c:v>
                </c:pt>
                <c:pt idx="13">
                  <c:v>66.5</c:v>
                </c:pt>
                <c:pt idx="14">
                  <c:v>67</c:v>
                </c:pt>
                <c:pt idx="15">
                  <c:v>67.5</c:v>
                </c:pt>
                <c:pt idx="16">
                  <c:v>68</c:v>
                </c:pt>
                <c:pt idx="17">
                  <c:v>68.5</c:v>
                </c:pt>
                <c:pt idx="18">
                  <c:v>69</c:v>
                </c:pt>
                <c:pt idx="19">
                  <c:v>69.5</c:v>
                </c:pt>
                <c:pt idx="20">
                  <c:v>70</c:v>
                </c:pt>
                <c:pt idx="21">
                  <c:v>70.5</c:v>
                </c:pt>
                <c:pt idx="22">
                  <c:v>71</c:v>
                </c:pt>
                <c:pt idx="23">
                  <c:v>71.5</c:v>
                </c:pt>
                <c:pt idx="24">
                  <c:v>72</c:v>
                </c:pt>
                <c:pt idx="25">
                  <c:v>72.5</c:v>
                </c:pt>
                <c:pt idx="26">
                  <c:v>74.5</c:v>
                </c:pt>
                <c:pt idx="27">
                  <c:v>75</c:v>
                </c:pt>
                <c:pt idx="28">
                  <c:v>75.5</c:v>
                </c:pt>
                <c:pt idx="29">
                  <c:v>76</c:v>
                </c:pt>
                <c:pt idx="30">
                  <c:v>76.5</c:v>
                </c:pt>
                <c:pt idx="31">
                  <c:v>77</c:v>
                </c:pt>
                <c:pt idx="32">
                  <c:v>77.5</c:v>
                </c:pt>
                <c:pt idx="33">
                  <c:v>78</c:v>
                </c:pt>
                <c:pt idx="34">
                  <c:v>78.5</c:v>
                </c:pt>
                <c:pt idx="35">
                  <c:v>79</c:v>
                </c:pt>
                <c:pt idx="36">
                  <c:v>79.5</c:v>
                </c:pt>
                <c:pt idx="37">
                  <c:v>80</c:v>
                </c:pt>
                <c:pt idx="38">
                  <c:v>80.5</c:v>
                </c:pt>
                <c:pt idx="39">
                  <c:v>81</c:v>
                </c:pt>
                <c:pt idx="40">
                  <c:v>81.5</c:v>
                </c:pt>
                <c:pt idx="41">
                  <c:v>82</c:v>
                </c:pt>
                <c:pt idx="42">
                  <c:v>82.5</c:v>
                </c:pt>
                <c:pt idx="43">
                  <c:v>83</c:v>
                </c:pt>
                <c:pt idx="44">
                  <c:v>83.5</c:v>
                </c:pt>
                <c:pt idx="45">
                  <c:v>84</c:v>
                </c:pt>
                <c:pt idx="46">
                  <c:v>84.5</c:v>
                </c:pt>
                <c:pt idx="47">
                  <c:v>85</c:v>
                </c:pt>
                <c:pt idx="48">
                  <c:v>85.5</c:v>
                </c:pt>
                <c:pt idx="49">
                  <c:v>86</c:v>
                </c:pt>
                <c:pt idx="50">
                  <c:v>86.5</c:v>
                </c:pt>
                <c:pt idx="51">
                  <c:v>87</c:v>
                </c:pt>
                <c:pt idx="52">
                  <c:v>87.5</c:v>
                </c:pt>
                <c:pt idx="53">
                  <c:v>88</c:v>
                </c:pt>
                <c:pt idx="54">
                  <c:v>88.5</c:v>
                </c:pt>
                <c:pt idx="55">
                  <c:v>89</c:v>
                </c:pt>
                <c:pt idx="56">
                  <c:v>89.5</c:v>
                </c:pt>
                <c:pt idx="57">
                  <c:v>90</c:v>
                </c:pt>
                <c:pt idx="58">
                  <c:v>90.5</c:v>
                </c:pt>
                <c:pt idx="59">
                  <c:v>91</c:v>
                </c:pt>
                <c:pt idx="60">
                  <c:v>91.5</c:v>
                </c:pt>
                <c:pt idx="61">
                  <c:v>92</c:v>
                </c:pt>
                <c:pt idx="62">
                  <c:v>92.5</c:v>
                </c:pt>
                <c:pt idx="63">
                  <c:v>93</c:v>
                </c:pt>
                <c:pt idx="64">
                  <c:v>93.5</c:v>
                </c:pt>
                <c:pt idx="65">
                  <c:v>94</c:v>
                </c:pt>
                <c:pt idx="66">
                  <c:v>94.5</c:v>
                </c:pt>
                <c:pt idx="67">
                  <c:v>95</c:v>
                </c:pt>
                <c:pt idx="68">
                  <c:v>95.5</c:v>
                </c:pt>
                <c:pt idx="69">
                  <c:v>96</c:v>
                </c:pt>
                <c:pt idx="70">
                  <c:v>96.5</c:v>
                </c:pt>
                <c:pt idx="71">
                  <c:v>97</c:v>
                </c:pt>
                <c:pt idx="72">
                  <c:v>97.5</c:v>
                </c:pt>
                <c:pt idx="73">
                  <c:v>98</c:v>
                </c:pt>
                <c:pt idx="74">
                  <c:v>98.5</c:v>
                </c:pt>
                <c:pt idx="75">
                  <c:v>99</c:v>
                </c:pt>
                <c:pt idx="76">
                  <c:v>99.5</c:v>
                </c:pt>
                <c:pt idx="77">
                  <c:v>100</c:v>
                </c:pt>
              </c:numCache>
            </c:numRef>
          </c:cat>
          <c:val>
            <c:numRef>
              <c:f>Summary!$T$10:$T$91</c:f>
              <c:numCache>
                <c:formatCode>General</c:formatCode>
                <c:ptCount val="7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</c:numCache>
            </c:numRef>
          </c:val>
        </c:ser>
        <c:ser>
          <c:idx val="4"/>
          <c:order val="4"/>
          <c:tx>
            <c:strRef>
              <c:f>Summary!$U$9</c:f>
              <c:strCache>
                <c:ptCount val="1"/>
                <c:pt idx="0">
                  <c:v>BC</c:v>
                </c:pt>
              </c:strCache>
            </c:strRef>
          </c:tx>
          <c:invertIfNegative val="0"/>
          <c:cat>
            <c:numRef>
              <c:f>Summary!$N$10:$N$91</c:f>
              <c:numCache>
                <c:formatCode>General</c:formatCode>
                <c:ptCount val="79"/>
                <c:pt idx="0">
                  <c:v>60</c:v>
                </c:pt>
                <c:pt idx="1">
                  <c:v>60.5</c:v>
                </c:pt>
                <c:pt idx="2">
                  <c:v>61</c:v>
                </c:pt>
                <c:pt idx="3">
                  <c:v>61.5</c:v>
                </c:pt>
                <c:pt idx="4">
                  <c:v>62</c:v>
                </c:pt>
                <c:pt idx="5">
                  <c:v>62.5</c:v>
                </c:pt>
                <c:pt idx="6">
                  <c:v>63</c:v>
                </c:pt>
                <c:pt idx="7">
                  <c:v>63.5</c:v>
                </c:pt>
                <c:pt idx="8">
                  <c:v>64</c:v>
                </c:pt>
                <c:pt idx="9">
                  <c:v>64.5</c:v>
                </c:pt>
                <c:pt idx="10">
                  <c:v>65</c:v>
                </c:pt>
                <c:pt idx="11">
                  <c:v>65.5</c:v>
                </c:pt>
                <c:pt idx="12">
                  <c:v>66</c:v>
                </c:pt>
                <c:pt idx="13">
                  <c:v>66.5</c:v>
                </c:pt>
                <c:pt idx="14">
                  <c:v>67</c:v>
                </c:pt>
                <c:pt idx="15">
                  <c:v>67.5</c:v>
                </c:pt>
                <c:pt idx="16">
                  <c:v>68</c:v>
                </c:pt>
                <c:pt idx="17">
                  <c:v>68.5</c:v>
                </c:pt>
                <c:pt idx="18">
                  <c:v>69</c:v>
                </c:pt>
                <c:pt idx="19">
                  <c:v>69.5</c:v>
                </c:pt>
                <c:pt idx="20">
                  <c:v>70</c:v>
                </c:pt>
                <c:pt idx="21">
                  <c:v>70.5</c:v>
                </c:pt>
                <c:pt idx="22">
                  <c:v>71</c:v>
                </c:pt>
                <c:pt idx="23">
                  <c:v>71.5</c:v>
                </c:pt>
                <c:pt idx="24">
                  <c:v>72</c:v>
                </c:pt>
                <c:pt idx="25">
                  <c:v>72.5</c:v>
                </c:pt>
                <c:pt idx="26">
                  <c:v>74.5</c:v>
                </c:pt>
                <c:pt idx="27">
                  <c:v>75</c:v>
                </c:pt>
                <c:pt idx="28">
                  <c:v>75.5</c:v>
                </c:pt>
                <c:pt idx="29">
                  <c:v>76</c:v>
                </c:pt>
                <c:pt idx="30">
                  <c:v>76.5</c:v>
                </c:pt>
                <c:pt idx="31">
                  <c:v>77</c:v>
                </c:pt>
                <c:pt idx="32">
                  <c:v>77.5</c:v>
                </c:pt>
                <c:pt idx="33">
                  <c:v>78</c:v>
                </c:pt>
                <c:pt idx="34">
                  <c:v>78.5</c:v>
                </c:pt>
                <c:pt idx="35">
                  <c:v>79</c:v>
                </c:pt>
                <c:pt idx="36">
                  <c:v>79.5</c:v>
                </c:pt>
                <c:pt idx="37">
                  <c:v>80</c:v>
                </c:pt>
                <c:pt idx="38">
                  <c:v>80.5</c:v>
                </c:pt>
                <c:pt idx="39">
                  <c:v>81</c:v>
                </c:pt>
                <c:pt idx="40">
                  <c:v>81.5</c:v>
                </c:pt>
                <c:pt idx="41">
                  <c:v>82</c:v>
                </c:pt>
                <c:pt idx="42">
                  <c:v>82.5</c:v>
                </c:pt>
                <c:pt idx="43">
                  <c:v>83</c:v>
                </c:pt>
                <c:pt idx="44">
                  <c:v>83.5</c:v>
                </c:pt>
                <c:pt idx="45">
                  <c:v>84</c:v>
                </c:pt>
                <c:pt idx="46">
                  <c:v>84.5</c:v>
                </c:pt>
                <c:pt idx="47">
                  <c:v>85</c:v>
                </c:pt>
                <c:pt idx="48">
                  <c:v>85.5</c:v>
                </c:pt>
                <c:pt idx="49">
                  <c:v>86</c:v>
                </c:pt>
                <c:pt idx="50">
                  <c:v>86.5</c:v>
                </c:pt>
                <c:pt idx="51">
                  <c:v>87</c:v>
                </c:pt>
                <c:pt idx="52">
                  <c:v>87.5</c:v>
                </c:pt>
                <c:pt idx="53">
                  <c:v>88</c:v>
                </c:pt>
                <c:pt idx="54">
                  <c:v>88.5</c:v>
                </c:pt>
                <c:pt idx="55">
                  <c:v>89</c:v>
                </c:pt>
                <c:pt idx="56">
                  <c:v>89.5</c:v>
                </c:pt>
                <c:pt idx="57">
                  <c:v>90</c:v>
                </c:pt>
                <c:pt idx="58">
                  <c:v>90.5</c:v>
                </c:pt>
                <c:pt idx="59">
                  <c:v>91</c:v>
                </c:pt>
                <c:pt idx="60">
                  <c:v>91.5</c:v>
                </c:pt>
                <c:pt idx="61">
                  <c:v>92</c:v>
                </c:pt>
                <c:pt idx="62">
                  <c:v>92.5</c:v>
                </c:pt>
                <c:pt idx="63">
                  <c:v>93</c:v>
                </c:pt>
                <c:pt idx="64">
                  <c:v>93.5</c:v>
                </c:pt>
                <c:pt idx="65">
                  <c:v>94</c:v>
                </c:pt>
                <c:pt idx="66">
                  <c:v>94.5</c:v>
                </c:pt>
                <c:pt idx="67">
                  <c:v>95</c:v>
                </c:pt>
                <c:pt idx="68">
                  <c:v>95.5</c:v>
                </c:pt>
                <c:pt idx="69">
                  <c:v>96</c:v>
                </c:pt>
                <c:pt idx="70">
                  <c:v>96.5</c:v>
                </c:pt>
                <c:pt idx="71">
                  <c:v>97</c:v>
                </c:pt>
                <c:pt idx="72">
                  <c:v>97.5</c:v>
                </c:pt>
                <c:pt idx="73">
                  <c:v>98</c:v>
                </c:pt>
                <c:pt idx="74">
                  <c:v>98.5</c:v>
                </c:pt>
                <c:pt idx="75">
                  <c:v>99</c:v>
                </c:pt>
                <c:pt idx="76">
                  <c:v>99.5</c:v>
                </c:pt>
                <c:pt idx="77">
                  <c:v>100</c:v>
                </c:pt>
              </c:numCache>
            </c:numRef>
          </c:cat>
          <c:val>
            <c:numRef>
              <c:f>Summary!$U$10:$U$91</c:f>
              <c:numCache>
                <c:formatCode>General</c:formatCode>
                <c:ptCount val="7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1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</c:numCache>
            </c:numRef>
          </c:val>
        </c:ser>
        <c:ser>
          <c:idx val="5"/>
          <c:order val="5"/>
          <c:tx>
            <c:strRef>
              <c:f>Summary!$V$9</c:f>
              <c:strCache>
                <c:ptCount val="1"/>
                <c:pt idx="0">
                  <c:v>B</c:v>
                </c:pt>
              </c:strCache>
            </c:strRef>
          </c:tx>
          <c:invertIfNegative val="0"/>
          <c:cat>
            <c:numRef>
              <c:f>Summary!$N$10:$N$91</c:f>
              <c:numCache>
                <c:formatCode>General</c:formatCode>
                <c:ptCount val="79"/>
                <c:pt idx="0">
                  <c:v>60</c:v>
                </c:pt>
                <c:pt idx="1">
                  <c:v>60.5</c:v>
                </c:pt>
                <c:pt idx="2">
                  <c:v>61</c:v>
                </c:pt>
                <c:pt idx="3">
                  <c:v>61.5</c:v>
                </c:pt>
                <c:pt idx="4">
                  <c:v>62</c:v>
                </c:pt>
                <c:pt idx="5">
                  <c:v>62.5</c:v>
                </c:pt>
                <c:pt idx="6">
                  <c:v>63</c:v>
                </c:pt>
                <c:pt idx="7">
                  <c:v>63.5</c:v>
                </c:pt>
                <c:pt idx="8">
                  <c:v>64</c:v>
                </c:pt>
                <c:pt idx="9">
                  <c:v>64.5</c:v>
                </c:pt>
                <c:pt idx="10">
                  <c:v>65</c:v>
                </c:pt>
                <c:pt idx="11">
                  <c:v>65.5</c:v>
                </c:pt>
                <c:pt idx="12">
                  <c:v>66</c:v>
                </c:pt>
                <c:pt idx="13">
                  <c:v>66.5</c:v>
                </c:pt>
                <c:pt idx="14">
                  <c:v>67</c:v>
                </c:pt>
                <c:pt idx="15">
                  <c:v>67.5</c:v>
                </c:pt>
                <c:pt idx="16">
                  <c:v>68</c:v>
                </c:pt>
                <c:pt idx="17">
                  <c:v>68.5</c:v>
                </c:pt>
                <c:pt idx="18">
                  <c:v>69</c:v>
                </c:pt>
                <c:pt idx="19">
                  <c:v>69.5</c:v>
                </c:pt>
                <c:pt idx="20">
                  <c:v>70</c:v>
                </c:pt>
                <c:pt idx="21">
                  <c:v>70.5</c:v>
                </c:pt>
                <c:pt idx="22">
                  <c:v>71</c:v>
                </c:pt>
                <c:pt idx="23">
                  <c:v>71.5</c:v>
                </c:pt>
                <c:pt idx="24">
                  <c:v>72</c:v>
                </c:pt>
                <c:pt idx="25">
                  <c:v>72.5</c:v>
                </c:pt>
                <c:pt idx="26">
                  <c:v>74.5</c:v>
                </c:pt>
                <c:pt idx="27">
                  <c:v>75</c:v>
                </c:pt>
                <c:pt idx="28">
                  <c:v>75.5</c:v>
                </c:pt>
                <c:pt idx="29">
                  <c:v>76</c:v>
                </c:pt>
                <c:pt idx="30">
                  <c:v>76.5</c:v>
                </c:pt>
                <c:pt idx="31">
                  <c:v>77</c:v>
                </c:pt>
                <c:pt idx="32">
                  <c:v>77.5</c:v>
                </c:pt>
                <c:pt idx="33">
                  <c:v>78</c:v>
                </c:pt>
                <c:pt idx="34">
                  <c:v>78.5</c:v>
                </c:pt>
                <c:pt idx="35">
                  <c:v>79</c:v>
                </c:pt>
                <c:pt idx="36">
                  <c:v>79.5</c:v>
                </c:pt>
                <c:pt idx="37">
                  <c:v>80</c:v>
                </c:pt>
                <c:pt idx="38">
                  <c:v>80.5</c:v>
                </c:pt>
                <c:pt idx="39">
                  <c:v>81</c:v>
                </c:pt>
                <c:pt idx="40">
                  <c:v>81.5</c:v>
                </c:pt>
                <c:pt idx="41">
                  <c:v>82</c:v>
                </c:pt>
                <c:pt idx="42">
                  <c:v>82.5</c:v>
                </c:pt>
                <c:pt idx="43">
                  <c:v>83</c:v>
                </c:pt>
                <c:pt idx="44">
                  <c:v>83.5</c:v>
                </c:pt>
                <c:pt idx="45">
                  <c:v>84</c:v>
                </c:pt>
                <c:pt idx="46">
                  <c:v>84.5</c:v>
                </c:pt>
                <c:pt idx="47">
                  <c:v>85</c:v>
                </c:pt>
                <c:pt idx="48">
                  <c:v>85.5</c:v>
                </c:pt>
                <c:pt idx="49">
                  <c:v>86</c:v>
                </c:pt>
                <c:pt idx="50">
                  <c:v>86.5</c:v>
                </c:pt>
                <c:pt idx="51">
                  <c:v>87</c:v>
                </c:pt>
                <c:pt idx="52">
                  <c:v>87.5</c:v>
                </c:pt>
                <c:pt idx="53">
                  <c:v>88</c:v>
                </c:pt>
                <c:pt idx="54">
                  <c:v>88.5</c:v>
                </c:pt>
                <c:pt idx="55">
                  <c:v>89</c:v>
                </c:pt>
                <c:pt idx="56">
                  <c:v>89.5</c:v>
                </c:pt>
                <c:pt idx="57">
                  <c:v>90</c:v>
                </c:pt>
                <c:pt idx="58">
                  <c:v>90.5</c:v>
                </c:pt>
                <c:pt idx="59">
                  <c:v>91</c:v>
                </c:pt>
                <c:pt idx="60">
                  <c:v>91.5</c:v>
                </c:pt>
                <c:pt idx="61">
                  <c:v>92</c:v>
                </c:pt>
                <c:pt idx="62">
                  <c:v>92.5</c:v>
                </c:pt>
                <c:pt idx="63">
                  <c:v>93</c:v>
                </c:pt>
                <c:pt idx="64">
                  <c:v>93.5</c:v>
                </c:pt>
                <c:pt idx="65">
                  <c:v>94</c:v>
                </c:pt>
                <c:pt idx="66">
                  <c:v>94.5</c:v>
                </c:pt>
                <c:pt idx="67">
                  <c:v>95</c:v>
                </c:pt>
                <c:pt idx="68">
                  <c:v>95.5</c:v>
                </c:pt>
                <c:pt idx="69">
                  <c:v>96</c:v>
                </c:pt>
                <c:pt idx="70">
                  <c:v>96.5</c:v>
                </c:pt>
                <c:pt idx="71">
                  <c:v>97</c:v>
                </c:pt>
                <c:pt idx="72">
                  <c:v>97.5</c:v>
                </c:pt>
                <c:pt idx="73">
                  <c:v>98</c:v>
                </c:pt>
                <c:pt idx="74">
                  <c:v>98.5</c:v>
                </c:pt>
                <c:pt idx="75">
                  <c:v>99</c:v>
                </c:pt>
                <c:pt idx="76">
                  <c:v>99.5</c:v>
                </c:pt>
                <c:pt idx="77">
                  <c:v>100</c:v>
                </c:pt>
              </c:numCache>
            </c:numRef>
          </c:cat>
          <c:val>
            <c:numRef>
              <c:f>Summary!$V$10:$V$91</c:f>
              <c:numCache>
                <c:formatCode>General</c:formatCode>
                <c:ptCount val="7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</c:numCache>
            </c:numRef>
          </c:val>
        </c:ser>
        <c:ser>
          <c:idx val="6"/>
          <c:order val="6"/>
          <c:tx>
            <c:strRef>
              <c:f>Summary!$W$9</c:f>
              <c:strCache>
                <c:ptCount val="1"/>
                <c:pt idx="0">
                  <c:v>AB</c:v>
                </c:pt>
              </c:strCache>
            </c:strRef>
          </c:tx>
          <c:invertIfNegative val="0"/>
          <c:cat>
            <c:numRef>
              <c:f>Summary!$N$10:$N$91</c:f>
              <c:numCache>
                <c:formatCode>General</c:formatCode>
                <c:ptCount val="79"/>
                <c:pt idx="0">
                  <c:v>60</c:v>
                </c:pt>
                <c:pt idx="1">
                  <c:v>60.5</c:v>
                </c:pt>
                <c:pt idx="2">
                  <c:v>61</c:v>
                </c:pt>
                <c:pt idx="3">
                  <c:v>61.5</c:v>
                </c:pt>
                <c:pt idx="4">
                  <c:v>62</c:v>
                </c:pt>
                <c:pt idx="5">
                  <c:v>62.5</c:v>
                </c:pt>
                <c:pt idx="6">
                  <c:v>63</c:v>
                </c:pt>
                <c:pt idx="7">
                  <c:v>63.5</c:v>
                </c:pt>
                <c:pt idx="8">
                  <c:v>64</c:v>
                </c:pt>
                <c:pt idx="9">
                  <c:v>64.5</c:v>
                </c:pt>
                <c:pt idx="10">
                  <c:v>65</c:v>
                </c:pt>
                <c:pt idx="11">
                  <c:v>65.5</c:v>
                </c:pt>
                <c:pt idx="12">
                  <c:v>66</c:v>
                </c:pt>
                <c:pt idx="13">
                  <c:v>66.5</c:v>
                </c:pt>
                <c:pt idx="14">
                  <c:v>67</c:v>
                </c:pt>
                <c:pt idx="15">
                  <c:v>67.5</c:v>
                </c:pt>
                <c:pt idx="16">
                  <c:v>68</c:v>
                </c:pt>
                <c:pt idx="17">
                  <c:v>68.5</c:v>
                </c:pt>
                <c:pt idx="18">
                  <c:v>69</c:v>
                </c:pt>
                <c:pt idx="19">
                  <c:v>69.5</c:v>
                </c:pt>
                <c:pt idx="20">
                  <c:v>70</c:v>
                </c:pt>
                <c:pt idx="21">
                  <c:v>70.5</c:v>
                </c:pt>
                <c:pt idx="22">
                  <c:v>71</c:v>
                </c:pt>
                <c:pt idx="23">
                  <c:v>71.5</c:v>
                </c:pt>
                <c:pt idx="24">
                  <c:v>72</c:v>
                </c:pt>
                <c:pt idx="25">
                  <c:v>72.5</c:v>
                </c:pt>
                <c:pt idx="26">
                  <c:v>74.5</c:v>
                </c:pt>
                <c:pt idx="27">
                  <c:v>75</c:v>
                </c:pt>
                <c:pt idx="28">
                  <c:v>75.5</c:v>
                </c:pt>
                <c:pt idx="29">
                  <c:v>76</c:v>
                </c:pt>
                <c:pt idx="30">
                  <c:v>76.5</c:v>
                </c:pt>
                <c:pt idx="31">
                  <c:v>77</c:v>
                </c:pt>
                <c:pt idx="32">
                  <c:v>77.5</c:v>
                </c:pt>
                <c:pt idx="33">
                  <c:v>78</c:v>
                </c:pt>
                <c:pt idx="34">
                  <c:v>78.5</c:v>
                </c:pt>
                <c:pt idx="35">
                  <c:v>79</c:v>
                </c:pt>
                <c:pt idx="36">
                  <c:v>79.5</c:v>
                </c:pt>
                <c:pt idx="37">
                  <c:v>80</c:v>
                </c:pt>
                <c:pt idx="38">
                  <c:v>80.5</c:v>
                </c:pt>
                <c:pt idx="39">
                  <c:v>81</c:v>
                </c:pt>
                <c:pt idx="40">
                  <c:v>81.5</c:v>
                </c:pt>
                <c:pt idx="41">
                  <c:v>82</c:v>
                </c:pt>
                <c:pt idx="42">
                  <c:v>82.5</c:v>
                </c:pt>
                <c:pt idx="43">
                  <c:v>83</c:v>
                </c:pt>
                <c:pt idx="44">
                  <c:v>83.5</c:v>
                </c:pt>
                <c:pt idx="45">
                  <c:v>84</c:v>
                </c:pt>
                <c:pt idx="46">
                  <c:v>84.5</c:v>
                </c:pt>
                <c:pt idx="47">
                  <c:v>85</c:v>
                </c:pt>
                <c:pt idx="48">
                  <c:v>85.5</c:v>
                </c:pt>
                <c:pt idx="49">
                  <c:v>86</c:v>
                </c:pt>
                <c:pt idx="50">
                  <c:v>86.5</c:v>
                </c:pt>
                <c:pt idx="51">
                  <c:v>87</c:v>
                </c:pt>
                <c:pt idx="52">
                  <c:v>87.5</c:v>
                </c:pt>
                <c:pt idx="53">
                  <c:v>88</c:v>
                </c:pt>
                <c:pt idx="54">
                  <c:v>88.5</c:v>
                </c:pt>
                <c:pt idx="55">
                  <c:v>89</c:v>
                </c:pt>
                <c:pt idx="56">
                  <c:v>89.5</c:v>
                </c:pt>
                <c:pt idx="57">
                  <c:v>90</c:v>
                </c:pt>
                <c:pt idx="58">
                  <c:v>90.5</c:v>
                </c:pt>
                <c:pt idx="59">
                  <c:v>91</c:v>
                </c:pt>
                <c:pt idx="60">
                  <c:v>91.5</c:v>
                </c:pt>
                <c:pt idx="61">
                  <c:v>92</c:v>
                </c:pt>
                <c:pt idx="62">
                  <c:v>92.5</c:v>
                </c:pt>
                <c:pt idx="63">
                  <c:v>93</c:v>
                </c:pt>
                <c:pt idx="64">
                  <c:v>93.5</c:v>
                </c:pt>
                <c:pt idx="65">
                  <c:v>94</c:v>
                </c:pt>
                <c:pt idx="66">
                  <c:v>94.5</c:v>
                </c:pt>
                <c:pt idx="67">
                  <c:v>95</c:v>
                </c:pt>
                <c:pt idx="68">
                  <c:v>95.5</c:v>
                </c:pt>
                <c:pt idx="69">
                  <c:v>96</c:v>
                </c:pt>
                <c:pt idx="70">
                  <c:v>96.5</c:v>
                </c:pt>
                <c:pt idx="71">
                  <c:v>97</c:v>
                </c:pt>
                <c:pt idx="72">
                  <c:v>97.5</c:v>
                </c:pt>
                <c:pt idx="73">
                  <c:v>98</c:v>
                </c:pt>
                <c:pt idx="74">
                  <c:v>98.5</c:v>
                </c:pt>
                <c:pt idx="75">
                  <c:v>99</c:v>
                </c:pt>
                <c:pt idx="76">
                  <c:v>99.5</c:v>
                </c:pt>
                <c:pt idx="77">
                  <c:v>100</c:v>
                </c:pt>
              </c:numCache>
            </c:numRef>
          </c:cat>
          <c:val>
            <c:numRef>
              <c:f>Summary!$W$10:$W$91</c:f>
              <c:numCache>
                <c:formatCode>General</c:formatCode>
                <c:ptCount val="7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1</c:v>
                </c:pt>
                <c:pt idx="58">
                  <c:v>0</c:v>
                </c:pt>
                <c:pt idx="59">
                  <c:v>1</c:v>
                </c:pt>
                <c:pt idx="60">
                  <c:v>1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</c:numCache>
            </c:numRef>
          </c:val>
        </c:ser>
        <c:ser>
          <c:idx val="7"/>
          <c:order val="7"/>
          <c:tx>
            <c:strRef>
              <c:f>Summary!$X$9</c:f>
              <c:strCache>
                <c:ptCount val="1"/>
                <c:pt idx="0">
                  <c:v>A</c:v>
                </c:pt>
              </c:strCache>
            </c:strRef>
          </c:tx>
          <c:invertIfNegative val="0"/>
          <c:cat>
            <c:numRef>
              <c:f>Summary!$N$10:$N$91</c:f>
              <c:numCache>
                <c:formatCode>General</c:formatCode>
                <c:ptCount val="79"/>
                <c:pt idx="0">
                  <c:v>60</c:v>
                </c:pt>
                <c:pt idx="1">
                  <c:v>60.5</c:v>
                </c:pt>
                <c:pt idx="2">
                  <c:v>61</c:v>
                </c:pt>
                <c:pt idx="3">
                  <c:v>61.5</c:v>
                </c:pt>
                <c:pt idx="4">
                  <c:v>62</c:v>
                </c:pt>
                <c:pt idx="5">
                  <c:v>62.5</c:v>
                </c:pt>
                <c:pt idx="6">
                  <c:v>63</c:v>
                </c:pt>
                <c:pt idx="7">
                  <c:v>63.5</c:v>
                </c:pt>
                <c:pt idx="8">
                  <c:v>64</c:v>
                </c:pt>
                <c:pt idx="9">
                  <c:v>64.5</c:v>
                </c:pt>
                <c:pt idx="10">
                  <c:v>65</c:v>
                </c:pt>
                <c:pt idx="11">
                  <c:v>65.5</c:v>
                </c:pt>
                <c:pt idx="12">
                  <c:v>66</c:v>
                </c:pt>
                <c:pt idx="13">
                  <c:v>66.5</c:v>
                </c:pt>
                <c:pt idx="14">
                  <c:v>67</c:v>
                </c:pt>
                <c:pt idx="15">
                  <c:v>67.5</c:v>
                </c:pt>
                <c:pt idx="16">
                  <c:v>68</c:v>
                </c:pt>
                <c:pt idx="17">
                  <c:v>68.5</c:v>
                </c:pt>
                <c:pt idx="18">
                  <c:v>69</c:v>
                </c:pt>
                <c:pt idx="19">
                  <c:v>69.5</c:v>
                </c:pt>
                <c:pt idx="20">
                  <c:v>70</c:v>
                </c:pt>
                <c:pt idx="21">
                  <c:v>70.5</c:v>
                </c:pt>
                <c:pt idx="22">
                  <c:v>71</c:v>
                </c:pt>
                <c:pt idx="23">
                  <c:v>71.5</c:v>
                </c:pt>
                <c:pt idx="24">
                  <c:v>72</c:v>
                </c:pt>
                <c:pt idx="25">
                  <c:v>72.5</c:v>
                </c:pt>
                <c:pt idx="26">
                  <c:v>74.5</c:v>
                </c:pt>
                <c:pt idx="27">
                  <c:v>75</c:v>
                </c:pt>
                <c:pt idx="28">
                  <c:v>75.5</c:v>
                </c:pt>
                <c:pt idx="29">
                  <c:v>76</c:v>
                </c:pt>
                <c:pt idx="30">
                  <c:v>76.5</c:v>
                </c:pt>
                <c:pt idx="31">
                  <c:v>77</c:v>
                </c:pt>
                <c:pt idx="32">
                  <c:v>77.5</c:v>
                </c:pt>
                <c:pt idx="33">
                  <c:v>78</c:v>
                </c:pt>
                <c:pt idx="34">
                  <c:v>78.5</c:v>
                </c:pt>
                <c:pt idx="35">
                  <c:v>79</c:v>
                </c:pt>
                <c:pt idx="36">
                  <c:v>79.5</c:v>
                </c:pt>
                <c:pt idx="37">
                  <c:v>80</c:v>
                </c:pt>
                <c:pt idx="38">
                  <c:v>80.5</c:v>
                </c:pt>
                <c:pt idx="39">
                  <c:v>81</c:v>
                </c:pt>
                <c:pt idx="40">
                  <c:v>81.5</c:v>
                </c:pt>
                <c:pt idx="41">
                  <c:v>82</c:v>
                </c:pt>
                <c:pt idx="42">
                  <c:v>82.5</c:v>
                </c:pt>
                <c:pt idx="43">
                  <c:v>83</c:v>
                </c:pt>
                <c:pt idx="44">
                  <c:v>83.5</c:v>
                </c:pt>
                <c:pt idx="45">
                  <c:v>84</c:v>
                </c:pt>
                <c:pt idx="46">
                  <c:v>84.5</c:v>
                </c:pt>
                <c:pt idx="47">
                  <c:v>85</c:v>
                </c:pt>
                <c:pt idx="48">
                  <c:v>85.5</c:v>
                </c:pt>
                <c:pt idx="49">
                  <c:v>86</c:v>
                </c:pt>
                <c:pt idx="50">
                  <c:v>86.5</c:v>
                </c:pt>
                <c:pt idx="51">
                  <c:v>87</c:v>
                </c:pt>
                <c:pt idx="52">
                  <c:v>87.5</c:v>
                </c:pt>
                <c:pt idx="53">
                  <c:v>88</c:v>
                </c:pt>
                <c:pt idx="54">
                  <c:v>88.5</c:v>
                </c:pt>
                <c:pt idx="55">
                  <c:v>89</c:v>
                </c:pt>
                <c:pt idx="56">
                  <c:v>89.5</c:v>
                </c:pt>
                <c:pt idx="57">
                  <c:v>90</c:v>
                </c:pt>
                <c:pt idx="58">
                  <c:v>90.5</c:v>
                </c:pt>
                <c:pt idx="59">
                  <c:v>91</c:v>
                </c:pt>
                <c:pt idx="60">
                  <c:v>91.5</c:v>
                </c:pt>
                <c:pt idx="61">
                  <c:v>92</c:v>
                </c:pt>
                <c:pt idx="62">
                  <c:v>92.5</c:v>
                </c:pt>
                <c:pt idx="63">
                  <c:v>93</c:v>
                </c:pt>
                <c:pt idx="64">
                  <c:v>93.5</c:v>
                </c:pt>
                <c:pt idx="65">
                  <c:v>94</c:v>
                </c:pt>
                <c:pt idx="66">
                  <c:v>94.5</c:v>
                </c:pt>
                <c:pt idx="67">
                  <c:v>95</c:v>
                </c:pt>
                <c:pt idx="68">
                  <c:v>95.5</c:v>
                </c:pt>
                <c:pt idx="69">
                  <c:v>96</c:v>
                </c:pt>
                <c:pt idx="70">
                  <c:v>96.5</c:v>
                </c:pt>
                <c:pt idx="71">
                  <c:v>97</c:v>
                </c:pt>
                <c:pt idx="72">
                  <c:v>97.5</c:v>
                </c:pt>
                <c:pt idx="73">
                  <c:v>98</c:v>
                </c:pt>
                <c:pt idx="74">
                  <c:v>98.5</c:v>
                </c:pt>
                <c:pt idx="75">
                  <c:v>99</c:v>
                </c:pt>
                <c:pt idx="76">
                  <c:v>99.5</c:v>
                </c:pt>
                <c:pt idx="77">
                  <c:v>100</c:v>
                </c:pt>
              </c:numCache>
            </c:numRef>
          </c:cat>
          <c:val>
            <c:numRef>
              <c:f>Summary!$X$10:$X$91</c:f>
              <c:numCache>
                <c:formatCode>General</c:formatCode>
                <c:ptCount val="7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3</c:v>
                </c:pt>
                <c:pt idx="68">
                  <c:v>0</c:v>
                </c:pt>
                <c:pt idx="69">
                  <c:v>1</c:v>
                </c:pt>
                <c:pt idx="70">
                  <c:v>2</c:v>
                </c:pt>
                <c:pt idx="71">
                  <c:v>0</c:v>
                </c:pt>
                <c:pt idx="72">
                  <c:v>2</c:v>
                </c:pt>
                <c:pt idx="73">
                  <c:v>2</c:v>
                </c:pt>
                <c:pt idx="74">
                  <c:v>1</c:v>
                </c:pt>
                <c:pt idx="75">
                  <c:v>3</c:v>
                </c:pt>
                <c:pt idx="76">
                  <c:v>1</c:v>
                </c:pt>
                <c:pt idx="77">
                  <c:v>5</c:v>
                </c:pt>
                <c:pt idx="7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264066176"/>
        <c:axId val="264067712"/>
      </c:barChart>
      <c:catAx>
        <c:axId val="264066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264067712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264067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4066176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32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8083529032555138E-2"/>
          <c:y val="4.9324544659190325E-2"/>
          <c:w val="0.75715982870562237"/>
          <c:h val="0.727056191839656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Summary!$Q$9</c:f>
              <c:strCache>
                <c:ptCount val="1"/>
                <c:pt idx="0">
                  <c:v>F/W</c:v>
                </c:pt>
              </c:strCache>
            </c:strRef>
          </c:tx>
          <c:invertIfNegative val="0"/>
          <c:cat>
            <c:numRef>
              <c:f>Summary!$N$10:$N$91</c:f>
              <c:numCache>
                <c:formatCode>General</c:formatCode>
                <c:ptCount val="82"/>
                <c:pt idx="0">
                  <c:v>60</c:v>
                </c:pt>
                <c:pt idx="1">
                  <c:v>60.5</c:v>
                </c:pt>
                <c:pt idx="2">
                  <c:v>61</c:v>
                </c:pt>
                <c:pt idx="3">
                  <c:v>61.5</c:v>
                </c:pt>
                <c:pt idx="4">
                  <c:v>62</c:v>
                </c:pt>
                <c:pt idx="5">
                  <c:v>62.5</c:v>
                </c:pt>
                <c:pt idx="6">
                  <c:v>63</c:v>
                </c:pt>
                <c:pt idx="7">
                  <c:v>63.5</c:v>
                </c:pt>
                <c:pt idx="8">
                  <c:v>64</c:v>
                </c:pt>
                <c:pt idx="9">
                  <c:v>64.5</c:v>
                </c:pt>
                <c:pt idx="10">
                  <c:v>65</c:v>
                </c:pt>
                <c:pt idx="11">
                  <c:v>65.5</c:v>
                </c:pt>
                <c:pt idx="12">
                  <c:v>66</c:v>
                </c:pt>
                <c:pt idx="13">
                  <c:v>66.5</c:v>
                </c:pt>
                <c:pt idx="14">
                  <c:v>67</c:v>
                </c:pt>
                <c:pt idx="15">
                  <c:v>67.5</c:v>
                </c:pt>
                <c:pt idx="16">
                  <c:v>68</c:v>
                </c:pt>
                <c:pt idx="17">
                  <c:v>68.5</c:v>
                </c:pt>
                <c:pt idx="18">
                  <c:v>69</c:v>
                </c:pt>
                <c:pt idx="19">
                  <c:v>69.5</c:v>
                </c:pt>
                <c:pt idx="20">
                  <c:v>70</c:v>
                </c:pt>
                <c:pt idx="21">
                  <c:v>70.5</c:v>
                </c:pt>
                <c:pt idx="22">
                  <c:v>71</c:v>
                </c:pt>
                <c:pt idx="23">
                  <c:v>71.5</c:v>
                </c:pt>
                <c:pt idx="24">
                  <c:v>72</c:v>
                </c:pt>
                <c:pt idx="25">
                  <c:v>72.5</c:v>
                </c:pt>
                <c:pt idx="26">
                  <c:v>73</c:v>
                </c:pt>
                <c:pt idx="27">
                  <c:v>73.5</c:v>
                </c:pt>
                <c:pt idx="28">
                  <c:v>74</c:v>
                </c:pt>
                <c:pt idx="29">
                  <c:v>74.5</c:v>
                </c:pt>
                <c:pt idx="30">
                  <c:v>75</c:v>
                </c:pt>
                <c:pt idx="31">
                  <c:v>75.5</c:v>
                </c:pt>
                <c:pt idx="32">
                  <c:v>76</c:v>
                </c:pt>
                <c:pt idx="33">
                  <c:v>76.5</c:v>
                </c:pt>
                <c:pt idx="34">
                  <c:v>77</c:v>
                </c:pt>
                <c:pt idx="35">
                  <c:v>77.5</c:v>
                </c:pt>
                <c:pt idx="36">
                  <c:v>78</c:v>
                </c:pt>
                <c:pt idx="37">
                  <c:v>78.5</c:v>
                </c:pt>
                <c:pt idx="38">
                  <c:v>79</c:v>
                </c:pt>
                <c:pt idx="39">
                  <c:v>79.5</c:v>
                </c:pt>
                <c:pt idx="40">
                  <c:v>80</c:v>
                </c:pt>
                <c:pt idx="41">
                  <c:v>80.5</c:v>
                </c:pt>
                <c:pt idx="42">
                  <c:v>81</c:v>
                </c:pt>
                <c:pt idx="43">
                  <c:v>81.5</c:v>
                </c:pt>
                <c:pt idx="44">
                  <c:v>82</c:v>
                </c:pt>
                <c:pt idx="45">
                  <c:v>82.5</c:v>
                </c:pt>
                <c:pt idx="46">
                  <c:v>83</c:v>
                </c:pt>
                <c:pt idx="47">
                  <c:v>83.5</c:v>
                </c:pt>
                <c:pt idx="48">
                  <c:v>84</c:v>
                </c:pt>
                <c:pt idx="49">
                  <c:v>84.5</c:v>
                </c:pt>
                <c:pt idx="50">
                  <c:v>85</c:v>
                </c:pt>
                <c:pt idx="51">
                  <c:v>85.5</c:v>
                </c:pt>
                <c:pt idx="52">
                  <c:v>86</c:v>
                </c:pt>
                <c:pt idx="53">
                  <c:v>86.5</c:v>
                </c:pt>
                <c:pt idx="54">
                  <c:v>87</c:v>
                </c:pt>
                <c:pt idx="55">
                  <c:v>87.5</c:v>
                </c:pt>
                <c:pt idx="56">
                  <c:v>88</c:v>
                </c:pt>
                <c:pt idx="57">
                  <c:v>88.5</c:v>
                </c:pt>
                <c:pt idx="58">
                  <c:v>89</c:v>
                </c:pt>
                <c:pt idx="59">
                  <c:v>89.5</c:v>
                </c:pt>
                <c:pt idx="60">
                  <c:v>90</c:v>
                </c:pt>
                <c:pt idx="61">
                  <c:v>90.5</c:v>
                </c:pt>
                <c:pt idx="62">
                  <c:v>91</c:v>
                </c:pt>
                <c:pt idx="63">
                  <c:v>91.5</c:v>
                </c:pt>
                <c:pt idx="64">
                  <c:v>92</c:v>
                </c:pt>
                <c:pt idx="65">
                  <c:v>92.5</c:v>
                </c:pt>
                <c:pt idx="66">
                  <c:v>93</c:v>
                </c:pt>
                <c:pt idx="67">
                  <c:v>93.5</c:v>
                </c:pt>
                <c:pt idx="68">
                  <c:v>94</c:v>
                </c:pt>
                <c:pt idx="69">
                  <c:v>94.5</c:v>
                </c:pt>
                <c:pt idx="70">
                  <c:v>95</c:v>
                </c:pt>
                <c:pt idx="71">
                  <c:v>95.5</c:v>
                </c:pt>
                <c:pt idx="72">
                  <c:v>96</c:v>
                </c:pt>
                <c:pt idx="73">
                  <c:v>96.5</c:v>
                </c:pt>
                <c:pt idx="74">
                  <c:v>97</c:v>
                </c:pt>
                <c:pt idx="75">
                  <c:v>97.5</c:v>
                </c:pt>
                <c:pt idx="76">
                  <c:v>98</c:v>
                </c:pt>
                <c:pt idx="77">
                  <c:v>98.5</c:v>
                </c:pt>
                <c:pt idx="78">
                  <c:v>99</c:v>
                </c:pt>
                <c:pt idx="79">
                  <c:v>99.5</c:v>
                </c:pt>
                <c:pt idx="80">
                  <c:v>100</c:v>
                </c:pt>
              </c:numCache>
            </c:numRef>
          </c:cat>
          <c:val>
            <c:numRef>
              <c:f>Summary!$Q$10:$Q$91</c:f>
              <c:numCache>
                <c:formatCode>General</c:formatCode>
                <c:ptCount val="82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</c:numCache>
            </c:numRef>
          </c:val>
        </c:ser>
        <c:ser>
          <c:idx val="1"/>
          <c:order val="1"/>
          <c:tx>
            <c:strRef>
              <c:f>Summary!$R$9</c:f>
              <c:strCache>
                <c:ptCount val="1"/>
                <c:pt idx="0">
                  <c:v>D</c:v>
                </c:pt>
              </c:strCache>
            </c:strRef>
          </c:tx>
          <c:invertIfNegative val="0"/>
          <c:cat>
            <c:numRef>
              <c:f>Summary!$N$10:$N$91</c:f>
              <c:numCache>
                <c:formatCode>General</c:formatCode>
                <c:ptCount val="82"/>
                <c:pt idx="0">
                  <c:v>60</c:v>
                </c:pt>
                <c:pt idx="1">
                  <c:v>60.5</c:v>
                </c:pt>
                <c:pt idx="2">
                  <c:v>61</c:v>
                </c:pt>
                <c:pt idx="3">
                  <c:v>61.5</c:v>
                </c:pt>
                <c:pt idx="4">
                  <c:v>62</c:v>
                </c:pt>
                <c:pt idx="5">
                  <c:v>62.5</c:v>
                </c:pt>
                <c:pt idx="6">
                  <c:v>63</c:v>
                </c:pt>
                <c:pt idx="7">
                  <c:v>63.5</c:v>
                </c:pt>
                <c:pt idx="8">
                  <c:v>64</c:v>
                </c:pt>
                <c:pt idx="9">
                  <c:v>64.5</c:v>
                </c:pt>
                <c:pt idx="10">
                  <c:v>65</c:v>
                </c:pt>
                <c:pt idx="11">
                  <c:v>65.5</c:v>
                </c:pt>
                <c:pt idx="12">
                  <c:v>66</c:v>
                </c:pt>
                <c:pt idx="13">
                  <c:v>66.5</c:v>
                </c:pt>
                <c:pt idx="14">
                  <c:v>67</c:v>
                </c:pt>
                <c:pt idx="15">
                  <c:v>67.5</c:v>
                </c:pt>
                <c:pt idx="16">
                  <c:v>68</c:v>
                </c:pt>
                <c:pt idx="17">
                  <c:v>68.5</c:v>
                </c:pt>
                <c:pt idx="18">
                  <c:v>69</c:v>
                </c:pt>
                <c:pt idx="19">
                  <c:v>69.5</c:v>
                </c:pt>
                <c:pt idx="20">
                  <c:v>70</c:v>
                </c:pt>
                <c:pt idx="21">
                  <c:v>70.5</c:v>
                </c:pt>
                <c:pt idx="22">
                  <c:v>71</c:v>
                </c:pt>
                <c:pt idx="23">
                  <c:v>71.5</c:v>
                </c:pt>
                <c:pt idx="24">
                  <c:v>72</c:v>
                </c:pt>
                <c:pt idx="25">
                  <c:v>72.5</c:v>
                </c:pt>
                <c:pt idx="26">
                  <c:v>73</c:v>
                </c:pt>
                <c:pt idx="27">
                  <c:v>73.5</c:v>
                </c:pt>
                <c:pt idx="28">
                  <c:v>74</c:v>
                </c:pt>
                <c:pt idx="29">
                  <c:v>74.5</c:v>
                </c:pt>
                <c:pt idx="30">
                  <c:v>75</c:v>
                </c:pt>
                <c:pt idx="31">
                  <c:v>75.5</c:v>
                </c:pt>
                <c:pt idx="32">
                  <c:v>76</c:v>
                </c:pt>
                <c:pt idx="33">
                  <c:v>76.5</c:v>
                </c:pt>
                <c:pt idx="34">
                  <c:v>77</c:v>
                </c:pt>
                <c:pt idx="35">
                  <c:v>77.5</c:v>
                </c:pt>
                <c:pt idx="36">
                  <c:v>78</c:v>
                </c:pt>
                <c:pt idx="37">
                  <c:v>78.5</c:v>
                </c:pt>
                <c:pt idx="38">
                  <c:v>79</c:v>
                </c:pt>
                <c:pt idx="39">
                  <c:v>79.5</c:v>
                </c:pt>
                <c:pt idx="40">
                  <c:v>80</c:v>
                </c:pt>
                <c:pt idx="41">
                  <c:v>80.5</c:v>
                </c:pt>
                <c:pt idx="42">
                  <c:v>81</c:v>
                </c:pt>
                <c:pt idx="43">
                  <c:v>81.5</c:v>
                </c:pt>
                <c:pt idx="44">
                  <c:v>82</c:v>
                </c:pt>
                <c:pt idx="45">
                  <c:v>82.5</c:v>
                </c:pt>
                <c:pt idx="46">
                  <c:v>83</c:v>
                </c:pt>
                <c:pt idx="47">
                  <c:v>83.5</c:v>
                </c:pt>
                <c:pt idx="48">
                  <c:v>84</c:v>
                </c:pt>
                <c:pt idx="49">
                  <c:v>84.5</c:v>
                </c:pt>
                <c:pt idx="50">
                  <c:v>85</c:v>
                </c:pt>
                <c:pt idx="51">
                  <c:v>85.5</c:v>
                </c:pt>
                <c:pt idx="52">
                  <c:v>86</c:v>
                </c:pt>
                <c:pt idx="53">
                  <c:v>86.5</c:v>
                </c:pt>
                <c:pt idx="54">
                  <c:v>87</c:v>
                </c:pt>
                <c:pt idx="55">
                  <c:v>87.5</c:v>
                </c:pt>
                <c:pt idx="56">
                  <c:v>88</c:v>
                </c:pt>
                <c:pt idx="57">
                  <c:v>88.5</c:v>
                </c:pt>
                <c:pt idx="58">
                  <c:v>89</c:v>
                </c:pt>
                <c:pt idx="59">
                  <c:v>89.5</c:v>
                </c:pt>
                <c:pt idx="60">
                  <c:v>90</c:v>
                </c:pt>
                <c:pt idx="61">
                  <c:v>90.5</c:v>
                </c:pt>
                <c:pt idx="62">
                  <c:v>91</c:v>
                </c:pt>
                <c:pt idx="63">
                  <c:v>91.5</c:v>
                </c:pt>
                <c:pt idx="64">
                  <c:v>92</c:v>
                </c:pt>
                <c:pt idx="65">
                  <c:v>92.5</c:v>
                </c:pt>
                <c:pt idx="66">
                  <c:v>93</c:v>
                </c:pt>
                <c:pt idx="67">
                  <c:v>93.5</c:v>
                </c:pt>
                <c:pt idx="68">
                  <c:v>94</c:v>
                </c:pt>
                <c:pt idx="69">
                  <c:v>94.5</c:v>
                </c:pt>
                <c:pt idx="70">
                  <c:v>95</c:v>
                </c:pt>
                <c:pt idx="71">
                  <c:v>95.5</c:v>
                </c:pt>
                <c:pt idx="72">
                  <c:v>96</c:v>
                </c:pt>
                <c:pt idx="73">
                  <c:v>96.5</c:v>
                </c:pt>
                <c:pt idx="74">
                  <c:v>97</c:v>
                </c:pt>
                <c:pt idx="75">
                  <c:v>97.5</c:v>
                </c:pt>
                <c:pt idx="76">
                  <c:v>98</c:v>
                </c:pt>
                <c:pt idx="77">
                  <c:v>98.5</c:v>
                </c:pt>
                <c:pt idx="78">
                  <c:v>99</c:v>
                </c:pt>
                <c:pt idx="79">
                  <c:v>99.5</c:v>
                </c:pt>
                <c:pt idx="80">
                  <c:v>100</c:v>
                </c:pt>
              </c:numCache>
            </c:numRef>
          </c:cat>
          <c:val>
            <c:numRef>
              <c:f>Summary!$R$10:$R$91</c:f>
              <c:numCache>
                <c:formatCode>General</c:formatCode>
                <c:ptCount val="8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</c:numCache>
            </c:numRef>
          </c:val>
        </c:ser>
        <c:ser>
          <c:idx val="2"/>
          <c:order val="2"/>
          <c:tx>
            <c:strRef>
              <c:f>Summary!$S$9</c:f>
              <c:strCache>
                <c:ptCount val="1"/>
                <c:pt idx="0">
                  <c:v>CD</c:v>
                </c:pt>
              </c:strCache>
            </c:strRef>
          </c:tx>
          <c:invertIfNegative val="0"/>
          <c:cat>
            <c:numRef>
              <c:f>Summary!$N$10:$N$91</c:f>
              <c:numCache>
                <c:formatCode>General</c:formatCode>
                <c:ptCount val="82"/>
                <c:pt idx="0">
                  <c:v>60</c:v>
                </c:pt>
                <c:pt idx="1">
                  <c:v>60.5</c:v>
                </c:pt>
                <c:pt idx="2">
                  <c:v>61</c:v>
                </c:pt>
                <c:pt idx="3">
                  <c:v>61.5</c:v>
                </c:pt>
                <c:pt idx="4">
                  <c:v>62</c:v>
                </c:pt>
                <c:pt idx="5">
                  <c:v>62.5</c:v>
                </c:pt>
                <c:pt idx="6">
                  <c:v>63</c:v>
                </c:pt>
                <c:pt idx="7">
                  <c:v>63.5</c:v>
                </c:pt>
                <c:pt idx="8">
                  <c:v>64</c:v>
                </c:pt>
                <c:pt idx="9">
                  <c:v>64.5</c:v>
                </c:pt>
                <c:pt idx="10">
                  <c:v>65</c:v>
                </c:pt>
                <c:pt idx="11">
                  <c:v>65.5</c:v>
                </c:pt>
                <c:pt idx="12">
                  <c:v>66</c:v>
                </c:pt>
                <c:pt idx="13">
                  <c:v>66.5</c:v>
                </c:pt>
                <c:pt idx="14">
                  <c:v>67</c:v>
                </c:pt>
                <c:pt idx="15">
                  <c:v>67.5</c:v>
                </c:pt>
                <c:pt idx="16">
                  <c:v>68</c:v>
                </c:pt>
                <c:pt idx="17">
                  <c:v>68.5</c:v>
                </c:pt>
                <c:pt idx="18">
                  <c:v>69</c:v>
                </c:pt>
                <c:pt idx="19">
                  <c:v>69.5</c:v>
                </c:pt>
                <c:pt idx="20">
                  <c:v>70</c:v>
                </c:pt>
                <c:pt idx="21">
                  <c:v>70.5</c:v>
                </c:pt>
                <c:pt idx="22">
                  <c:v>71</c:v>
                </c:pt>
                <c:pt idx="23">
                  <c:v>71.5</c:v>
                </c:pt>
                <c:pt idx="24">
                  <c:v>72</c:v>
                </c:pt>
                <c:pt idx="25">
                  <c:v>72.5</c:v>
                </c:pt>
                <c:pt idx="26">
                  <c:v>73</c:v>
                </c:pt>
                <c:pt idx="27">
                  <c:v>73.5</c:v>
                </c:pt>
                <c:pt idx="28">
                  <c:v>74</c:v>
                </c:pt>
                <c:pt idx="29">
                  <c:v>74.5</c:v>
                </c:pt>
                <c:pt idx="30">
                  <c:v>75</c:v>
                </c:pt>
                <c:pt idx="31">
                  <c:v>75.5</c:v>
                </c:pt>
                <c:pt idx="32">
                  <c:v>76</c:v>
                </c:pt>
                <c:pt idx="33">
                  <c:v>76.5</c:v>
                </c:pt>
                <c:pt idx="34">
                  <c:v>77</c:v>
                </c:pt>
                <c:pt idx="35">
                  <c:v>77.5</c:v>
                </c:pt>
                <c:pt idx="36">
                  <c:v>78</c:v>
                </c:pt>
                <c:pt idx="37">
                  <c:v>78.5</c:v>
                </c:pt>
                <c:pt idx="38">
                  <c:v>79</c:v>
                </c:pt>
                <c:pt idx="39">
                  <c:v>79.5</c:v>
                </c:pt>
                <c:pt idx="40">
                  <c:v>80</c:v>
                </c:pt>
                <c:pt idx="41">
                  <c:v>80.5</c:v>
                </c:pt>
                <c:pt idx="42">
                  <c:v>81</c:v>
                </c:pt>
                <c:pt idx="43">
                  <c:v>81.5</c:v>
                </c:pt>
                <c:pt idx="44">
                  <c:v>82</c:v>
                </c:pt>
                <c:pt idx="45">
                  <c:v>82.5</c:v>
                </c:pt>
                <c:pt idx="46">
                  <c:v>83</c:v>
                </c:pt>
                <c:pt idx="47">
                  <c:v>83.5</c:v>
                </c:pt>
                <c:pt idx="48">
                  <c:v>84</c:v>
                </c:pt>
                <c:pt idx="49">
                  <c:v>84.5</c:v>
                </c:pt>
                <c:pt idx="50">
                  <c:v>85</c:v>
                </c:pt>
                <c:pt idx="51">
                  <c:v>85.5</c:v>
                </c:pt>
                <c:pt idx="52">
                  <c:v>86</c:v>
                </c:pt>
                <c:pt idx="53">
                  <c:v>86.5</c:v>
                </c:pt>
                <c:pt idx="54">
                  <c:v>87</c:v>
                </c:pt>
                <c:pt idx="55">
                  <c:v>87.5</c:v>
                </c:pt>
                <c:pt idx="56">
                  <c:v>88</c:v>
                </c:pt>
                <c:pt idx="57">
                  <c:v>88.5</c:v>
                </c:pt>
                <c:pt idx="58">
                  <c:v>89</c:v>
                </c:pt>
                <c:pt idx="59">
                  <c:v>89.5</c:v>
                </c:pt>
                <c:pt idx="60">
                  <c:v>90</c:v>
                </c:pt>
                <c:pt idx="61">
                  <c:v>90.5</c:v>
                </c:pt>
                <c:pt idx="62">
                  <c:v>91</c:v>
                </c:pt>
                <c:pt idx="63">
                  <c:v>91.5</c:v>
                </c:pt>
                <c:pt idx="64">
                  <c:v>92</c:v>
                </c:pt>
                <c:pt idx="65">
                  <c:v>92.5</c:v>
                </c:pt>
                <c:pt idx="66">
                  <c:v>93</c:v>
                </c:pt>
                <c:pt idx="67">
                  <c:v>93.5</c:v>
                </c:pt>
                <c:pt idx="68">
                  <c:v>94</c:v>
                </c:pt>
                <c:pt idx="69">
                  <c:v>94.5</c:v>
                </c:pt>
                <c:pt idx="70">
                  <c:v>95</c:v>
                </c:pt>
                <c:pt idx="71">
                  <c:v>95.5</c:v>
                </c:pt>
                <c:pt idx="72">
                  <c:v>96</c:v>
                </c:pt>
                <c:pt idx="73">
                  <c:v>96.5</c:v>
                </c:pt>
                <c:pt idx="74">
                  <c:v>97</c:v>
                </c:pt>
                <c:pt idx="75">
                  <c:v>97.5</c:v>
                </c:pt>
                <c:pt idx="76">
                  <c:v>98</c:v>
                </c:pt>
                <c:pt idx="77">
                  <c:v>98.5</c:v>
                </c:pt>
                <c:pt idx="78">
                  <c:v>99</c:v>
                </c:pt>
                <c:pt idx="79">
                  <c:v>99.5</c:v>
                </c:pt>
                <c:pt idx="80">
                  <c:v>100</c:v>
                </c:pt>
              </c:numCache>
            </c:numRef>
          </c:cat>
          <c:val>
            <c:numRef>
              <c:f>Summary!$S$10:$S$91</c:f>
              <c:numCache>
                <c:formatCode>General</c:formatCode>
                <c:ptCount val="8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</c:numCache>
            </c:numRef>
          </c:val>
        </c:ser>
        <c:ser>
          <c:idx val="3"/>
          <c:order val="3"/>
          <c:tx>
            <c:strRef>
              <c:f>Summary!$T$9</c:f>
              <c:strCache>
                <c:ptCount val="1"/>
                <c:pt idx="0">
                  <c:v>C</c:v>
                </c:pt>
              </c:strCache>
            </c:strRef>
          </c:tx>
          <c:invertIfNegative val="0"/>
          <c:cat>
            <c:numRef>
              <c:f>Summary!$N$10:$N$91</c:f>
              <c:numCache>
                <c:formatCode>General</c:formatCode>
                <c:ptCount val="82"/>
                <c:pt idx="0">
                  <c:v>60</c:v>
                </c:pt>
                <c:pt idx="1">
                  <c:v>60.5</c:v>
                </c:pt>
                <c:pt idx="2">
                  <c:v>61</c:v>
                </c:pt>
                <c:pt idx="3">
                  <c:v>61.5</c:v>
                </c:pt>
                <c:pt idx="4">
                  <c:v>62</c:v>
                </c:pt>
                <c:pt idx="5">
                  <c:v>62.5</c:v>
                </c:pt>
                <c:pt idx="6">
                  <c:v>63</c:v>
                </c:pt>
                <c:pt idx="7">
                  <c:v>63.5</c:v>
                </c:pt>
                <c:pt idx="8">
                  <c:v>64</c:v>
                </c:pt>
                <c:pt idx="9">
                  <c:v>64.5</c:v>
                </c:pt>
                <c:pt idx="10">
                  <c:v>65</c:v>
                </c:pt>
                <c:pt idx="11">
                  <c:v>65.5</c:v>
                </c:pt>
                <c:pt idx="12">
                  <c:v>66</c:v>
                </c:pt>
                <c:pt idx="13">
                  <c:v>66.5</c:v>
                </c:pt>
                <c:pt idx="14">
                  <c:v>67</c:v>
                </c:pt>
                <c:pt idx="15">
                  <c:v>67.5</c:v>
                </c:pt>
                <c:pt idx="16">
                  <c:v>68</c:v>
                </c:pt>
                <c:pt idx="17">
                  <c:v>68.5</c:v>
                </c:pt>
                <c:pt idx="18">
                  <c:v>69</c:v>
                </c:pt>
                <c:pt idx="19">
                  <c:v>69.5</c:v>
                </c:pt>
                <c:pt idx="20">
                  <c:v>70</c:v>
                </c:pt>
                <c:pt idx="21">
                  <c:v>70.5</c:v>
                </c:pt>
                <c:pt idx="22">
                  <c:v>71</c:v>
                </c:pt>
                <c:pt idx="23">
                  <c:v>71.5</c:v>
                </c:pt>
                <c:pt idx="24">
                  <c:v>72</c:v>
                </c:pt>
                <c:pt idx="25">
                  <c:v>72.5</c:v>
                </c:pt>
                <c:pt idx="26">
                  <c:v>73</c:v>
                </c:pt>
                <c:pt idx="27">
                  <c:v>73.5</c:v>
                </c:pt>
                <c:pt idx="28">
                  <c:v>74</c:v>
                </c:pt>
                <c:pt idx="29">
                  <c:v>74.5</c:v>
                </c:pt>
                <c:pt idx="30">
                  <c:v>75</c:v>
                </c:pt>
                <c:pt idx="31">
                  <c:v>75.5</c:v>
                </c:pt>
                <c:pt idx="32">
                  <c:v>76</c:v>
                </c:pt>
                <c:pt idx="33">
                  <c:v>76.5</c:v>
                </c:pt>
                <c:pt idx="34">
                  <c:v>77</c:v>
                </c:pt>
                <c:pt idx="35">
                  <c:v>77.5</c:v>
                </c:pt>
                <c:pt idx="36">
                  <c:v>78</c:v>
                </c:pt>
                <c:pt idx="37">
                  <c:v>78.5</c:v>
                </c:pt>
                <c:pt idx="38">
                  <c:v>79</c:v>
                </c:pt>
                <c:pt idx="39">
                  <c:v>79.5</c:v>
                </c:pt>
                <c:pt idx="40">
                  <c:v>80</c:v>
                </c:pt>
                <c:pt idx="41">
                  <c:v>80.5</c:v>
                </c:pt>
                <c:pt idx="42">
                  <c:v>81</c:v>
                </c:pt>
                <c:pt idx="43">
                  <c:v>81.5</c:v>
                </c:pt>
                <c:pt idx="44">
                  <c:v>82</c:v>
                </c:pt>
                <c:pt idx="45">
                  <c:v>82.5</c:v>
                </c:pt>
                <c:pt idx="46">
                  <c:v>83</c:v>
                </c:pt>
                <c:pt idx="47">
                  <c:v>83.5</c:v>
                </c:pt>
                <c:pt idx="48">
                  <c:v>84</c:v>
                </c:pt>
                <c:pt idx="49">
                  <c:v>84.5</c:v>
                </c:pt>
                <c:pt idx="50">
                  <c:v>85</c:v>
                </c:pt>
                <c:pt idx="51">
                  <c:v>85.5</c:v>
                </c:pt>
                <c:pt idx="52">
                  <c:v>86</c:v>
                </c:pt>
                <c:pt idx="53">
                  <c:v>86.5</c:v>
                </c:pt>
                <c:pt idx="54">
                  <c:v>87</c:v>
                </c:pt>
                <c:pt idx="55">
                  <c:v>87.5</c:v>
                </c:pt>
                <c:pt idx="56">
                  <c:v>88</c:v>
                </c:pt>
                <c:pt idx="57">
                  <c:v>88.5</c:v>
                </c:pt>
                <c:pt idx="58">
                  <c:v>89</c:v>
                </c:pt>
                <c:pt idx="59">
                  <c:v>89.5</c:v>
                </c:pt>
                <c:pt idx="60">
                  <c:v>90</c:v>
                </c:pt>
                <c:pt idx="61">
                  <c:v>90.5</c:v>
                </c:pt>
                <c:pt idx="62">
                  <c:v>91</c:v>
                </c:pt>
                <c:pt idx="63">
                  <c:v>91.5</c:v>
                </c:pt>
                <c:pt idx="64">
                  <c:v>92</c:v>
                </c:pt>
                <c:pt idx="65">
                  <c:v>92.5</c:v>
                </c:pt>
                <c:pt idx="66">
                  <c:v>93</c:v>
                </c:pt>
                <c:pt idx="67">
                  <c:v>93.5</c:v>
                </c:pt>
                <c:pt idx="68">
                  <c:v>94</c:v>
                </c:pt>
                <c:pt idx="69">
                  <c:v>94.5</c:v>
                </c:pt>
                <c:pt idx="70">
                  <c:v>95</c:v>
                </c:pt>
                <c:pt idx="71">
                  <c:v>95.5</c:v>
                </c:pt>
                <c:pt idx="72">
                  <c:v>96</c:v>
                </c:pt>
                <c:pt idx="73">
                  <c:v>96.5</c:v>
                </c:pt>
                <c:pt idx="74">
                  <c:v>97</c:v>
                </c:pt>
                <c:pt idx="75">
                  <c:v>97.5</c:v>
                </c:pt>
                <c:pt idx="76">
                  <c:v>98</c:v>
                </c:pt>
                <c:pt idx="77">
                  <c:v>98.5</c:v>
                </c:pt>
                <c:pt idx="78">
                  <c:v>99</c:v>
                </c:pt>
                <c:pt idx="79">
                  <c:v>99.5</c:v>
                </c:pt>
                <c:pt idx="80">
                  <c:v>100</c:v>
                </c:pt>
              </c:numCache>
            </c:numRef>
          </c:cat>
          <c:val>
            <c:numRef>
              <c:f>Summary!$T$10:$T$91</c:f>
              <c:numCache>
                <c:formatCode>General</c:formatCode>
                <c:ptCount val="8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2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</c:numCache>
            </c:numRef>
          </c:val>
        </c:ser>
        <c:ser>
          <c:idx val="4"/>
          <c:order val="4"/>
          <c:tx>
            <c:strRef>
              <c:f>Summary!$U$9</c:f>
              <c:strCache>
                <c:ptCount val="1"/>
                <c:pt idx="0">
                  <c:v>BC</c:v>
                </c:pt>
              </c:strCache>
            </c:strRef>
          </c:tx>
          <c:invertIfNegative val="0"/>
          <c:cat>
            <c:numRef>
              <c:f>Summary!$N$10:$N$91</c:f>
              <c:numCache>
                <c:formatCode>General</c:formatCode>
                <c:ptCount val="82"/>
                <c:pt idx="0">
                  <c:v>60</c:v>
                </c:pt>
                <c:pt idx="1">
                  <c:v>60.5</c:v>
                </c:pt>
                <c:pt idx="2">
                  <c:v>61</c:v>
                </c:pt>
                <c:pt idx="3">
                  <c:v>61.5</c:v>
                </c:pt>
                <c:pt idx="4">
                  <c:v>62</c:v>
                </c:pt>
                <c:pt idx="5">
                  <c:v>62.5</c:v>
                </c:pt>
                <c:pt idx="6">
                  <c:v>63</c:v>
                </c:pt>
                <c:pt idx="7">
                  <c:v>63.5</c:v>
                </c:pt>
                <c:pt idx="8">
                  <c:v>64</c:v>
                </c:pt>
                <c:pt idx="9">
                  <c:v>64.5</c:v>
                </c:pt>
                <c:pt idx="10">
                  <c:v>65</c:v>
                </c:pt>
                <c:pt idx="11">
                  <c:v>65.5</c:v>
                </c:pt>
                <c:pt idx="12">
                  <c:v>66</c:v>
                </c:pt>
                <c:pt idx="13">
                  <c:v>66.5</c:v>
                </c:pt>
                <c:pt idx="14">
                  <c:v>67</c:v>
                </c:pt>
                <c:pt idx="15">
                  <c:v>67.5</c:v>
                </c:pt>
                <c:pt idx="16">
                  <c:v>68</c:v>
                </c:pt>
                <c:pt idx="17">
                  <c:v>68.5</c:v>
                </c:pt>
                <c:pt idx="18">
                  <c:v>69</c:v>
                </c:pt>
                <c:pt idx="19">
                  <c:v>69.5</c:v>
                </c:pt>
                <c:pt idx="20">
                  <c:v>70</c:v>
                </c:pt>
                <c:pt idx="21">
                  <c:v>70.5</c:v>
                </c:pt>
                <c:pt idx="22">
                  <c:v>71</c:v>
                </c:pt>
                <c:pt idx="23">
                  <c:v>71.5</c:v>
                </c:pt>
                <c:pt idx="24">
                  <c:v>72</c:v>
                </c:pt>
                <c:pt idx="25">
                  <c:v>72.5</c:v>
                </c:pt>
                <c:pt idx="26">
                  <c:v>73</c:v>
                </c:pt>
                <c:pt idx="27">
                  <c:v>73.5</c:v>
                </c:pt>
                <c:pt idx="28">
                  <c:v>74</c:v>
                </c:pt>
                <c:pt idx="29">
                  <c:v>74.5</c:v>
                </c:pt>
                <c:pt idx="30">
                  <c:v>75</c:v>
                </c:pt>
                <c:pt idx="31">
                  <c:v>75.5</c:v>
                </c:pt>
                <c:pt idx="32">
                  <c:v>76</c:v>
                </c:pt>
                <c:pt idx="33">
                  <c:v>76.5</c:v>
                </c:pt>
                <c:pt idx="34">
                  <c:v>77</c:v>
                </c:pt>
                <c:pt idx="35">
                  <c:v>77.5</c:v>
                </c:pt>
                <c:pt idx="36">
                  <c:v>78</c:v>
                </c:pt>
                <c:pt idx="37">
                  <c:v>78.5</c:v>
                </c:pt>
                <c:pt idx="38">
                  <c:v>79</c:v>
                </c:pt>
                <c:pt idx="39">
                  <c:v>79.5</c:v>
                </c:pt>
                <c:pt idx="40">
                  <c:v>80</c:v>
                </c:pt>
                <c:pt idx="41">
                  <c:v>80.5</c:v>
                </c:pt>
                <c:pt idx="42">
                  <c:v>81</c:v>
                </c:pt>
                <c:pt idx="43">
                  <c:v>81.5</c:v>
                </c:pt>
                <c:pt idx="44">
                  <c:v>82</c:v>
                </c:pt>
                <c:pt idx="45">
                  <c:v>82.5</c:v>
                </c:pt>
                <c:pt idx="46">
                  <c:v>83</c:v>
                </c:pt>
                <c:pt idx="47">
                  <c:v>83.5</c:v>
                </c:pt>
                <c:pt idx="48">
                  <c:v>84</c:v>
                </c:pt>
                <c:pt idx="49">
                  <c:v>84.5</c:v>
                </c:pt>
                <c:pt idx="50">
                  <c:v>85</c:v>
                </c:pt>
                <c:pt idx="51">
                  <c:v>85.5</c:v>
                </c:pt>
                <c:pt idx="52">
                  <c:v>86</c:v>
                </c:pt>
                <c:pt idx="53">
                  <c:v>86.5</c:v>
                </c:pt>
                <c:pt idx="54">
                  <c:v>87</c:v>
                </c:pt>
                <c:pt idx="55">
                  <c:v>87.5</c:v>
                </c:pt>
                <c:pt idx="56">
                  <c:v>88</c:v>
                </c:pt>
                <c:pt idx="57">
                  <c:v>88.5</c:v>
                </c:pt>
                <c:pt idx="58">
                  <c:v>89</c:v>
                </c:pt>
                <c:pt idx="59">
                  <c:v>89.5</c:v>
                </c:pt>
                <c:pt idx="60">
                  <c:v>90</c:v>
                </c:pt>
                <c:pt idx="61">
                  <c:v>90.5</c:v>
                </c:pt>
                <c:pt idx="62">
                  <c:v>91</c:v>
                </c:pt>
                <c:pt idx="63">
                  <c:v>91.5</c:v>
                </c:pt>
                <c:pt idx="64">
                  <c:v>92</c:v>
                </c:pt>
                <c:pt idx="65">
                  <c:v>92.5</c:v>
                </c:pt>
                <c:pt idx="66">
                  <c:v>93</c:v>
                </c:pt>
                <c:pt idx="67">
                  <c:v>93.5</c:v>
                </c:pt>
                <c:pt idx="68">
                  <c:v>94</c:v>
                </c:pt>
                <c:pt idx="69">
                  <c:v>94.5</c:v>
                </c:pt>
                <c:pt idx="70">
                  <c:v>95</c:v>
                </c:pt>
                <c:pt idx="71">
                  <c:v>95.5</c:v>
                </c:pt>
                <c:pt idx="72">
                  <c:v>96</c:v>
                </c:pt>
                <c:pt idx="73">
                  <c:v>96.5</c:v>
                </c:pt>
                <c:pt idx="74">
                  <c:v>97</c:v>
                </c:pt>
                <c:pt idx="75">
                  <c:v>97.5</c:v>
                </c:pt>
                <c:pt idx="76">
                  <c:v>98</c:v>
                </c:pt>
                <c:pt idx="77">
                  <c:v>98.5</c:v>
                </c:pt>
                <c:pt idx="78">
                  <c:v>99</c:v>
                </c:pt>
                <c:pt idx="79">
                  <c:v>99.5</c:v>
                </c:pt>
                <c:pt idx="80">
                  <c:v>100</c:v>
                </c:pt>
              </c:numCache>
            </c:numRef>
          </c:cat>
          <c:val>
            <c:numRef>
              <c:f>Summary!$U$10:$U$91</c:f>
              <c:numCache>
                <c:formatCode>General</c:formatCode>
                <c:ptCount val="8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</c:numCache>
            </c:numRef>
          </c:val>
        </c:ser>
        <c:ser>
          <c:idx val="5"/>
          <c:order val="5"/>
          <c:tx>
            <c:strRef>
              <c:f>Summary!$V$9</c:f>
              <c:strCache>
                <c:ptCount val="1"/>
                <c:pt idx="0">
                  <c:v>B</c:v>
                </c:pt>
              </c:strCache>
            </c:strRef>
          </c:tx>
          <c:invertIfNegative val="0"/>
          <c:cat>
            <c:numRef>
              <c:f>Summary!$N$10:$N$91</c:f>
              <c:numCache>
                <c:formatCode>General</c:formatCode>
                <c:ptCount val="82"/>
                <c:pt idx="0">
                  <c:v>60</c:v>
                </c:pt>
                <c:pt idx="1">
                  <c:v>60.5</c:v>
                </c:pt>
                <c:pt idx="2">
                  <c:v>61</c:v>
                </c:pt>
                <c:pt idx="3">
                  <c:v>61.5</c:v>
                </c:pt>
                <c:pt idx="4">
                  <c:v>62</c:v>
                </c:pt>
                <c:pt idx="5">
                  <c:v>62.5</c:v>
                </c:pt>
                <c:pt idx="6">
                  <c:v>63</c:v>
                </c:pt>
                <c:pt idx="7">
                  <c:v>63.5</c:v>
                </c:pt>
                <c:pt idx="8">
                  <c:v>64</c:v>
                </c:pt>
                <c:pt idx="9">
                  <c:v>64.5</c:v>
                </c:pt>
                <c:pt idx="10">
                  <c:v>65</c:v>
                </c:pt>
                <c:pt idx="11">
                  <c:v>65.5</c:v>
                </c:pt>
                <c:pt idx="12">
                  <c:v>66</c:v>
                </c:pt>
                <c:pt idx="13">
                  <c:v>66.5</c:v>
                </c:pt>
                <c:pt idx="14">
                  <c:v>67</c:v>
                </c:pt>
                <c:pt idx="15">
                  <c:v>67.5</c:v>
                </c:pt>
                <c:pt idx="16">
                  <c:v>68</c:v>
                </c:pt>
                <c:pt idx="17">
                  <c:v>68.5</c:v>
                </c:pt>
                <c:pt idx="18">
                  <c:v>69</c:v>
                </c:pt>
                <c:pt idx="19">
                  <c:v>69.5</c:v>
                </c:pt>
                <c:pt idx="20">
                  <c:v>70</c:v>
                </c:pt>
                <c:pt idx="21">
                  <c:v>70.5</c:v>
                </c:pt>
                <c:pt idx="22">
                  <c:v>71</c:v>
                </c:pt>
                <c:pt idx="23">
                  <c:v>71.5</c:v>
                </c:pt>
                <c:pt idx="24">
                  <c:v>72</c:v>
                </c:pt>
                <c:pt idx="25">
                  <c:v>72.5</c:v>
                </c:pt>
                <c:pt idx="26">
                  <c:v>73</c:v>
                </c:pt>
                <c:pt idx="27">
                  <c:v>73.5</c:v>
                </c:pt>
                <c:pt idx="28">
                  <c:v>74</c:v>
                </c:pt>
                <c:pt idx="29">
                  <c:v>74.5</c:v>
                </c:pt>
                <c:pt idx="30">
                  <c:v>75</c:v>
                </c:pt>
                <c:pt idx="31">
                  <c:v>75.5</c:v>
                </c:pt>
                <c:pt idx="32">
                  <c:v>76</c:v>
                </c:pt>
                <c:pt idx="33">
                  <c:v>76.5</c:v>
                </c:pt>
                <c:pt idx="34">
                  <c:v>77</c:v>
                </c:pt>
                <c:pt idx="35">
                  <c:v>77.5</c:v>
                </c:pt>
                <c:pt idx="36">
                  <c:v>78</c:v>
                </c:pt>
                <c:pt idx="37">
                  <c:v>78.5</c:v>
                </c:pt>
                <c:pt idx="38">
                  <c:v>79</c:v>
                </c:pt>
                <c:pt idx="39">
                  <c:v>79.5</c:v>
                </c:pt>
                <c:pt idx="40">
                  <c:v>80</c:v>
                </c:pt>
                <c:pt idx="41">
                  <c:v>80.5</c:v>
                </c:pt>
                <c:pt idx="42">
                  <c:v>81</c:v>
                </c:pt>
                <c:pt idx="43">
                  <c:v>81.5</c:v>
                </c:pt>
                <c:pt idx="44">
                  <c:v>82</c:v>
                </c:pt>
                <c:pt idx="45">
                  <c:v>82.5</c:v>
                </c:pt>
                <c:pt idx="46">
                  <c:v>83</c:v>
                </c:pt>
                <c:pt idx="47">
                  <c:v>83.5</c:v>
                </c:pt>
                <c:pt idx="48">
                  <c:v>84</c:v>
                </c:pt>
                <c:pt idx="49">
                  <c:v>84.5</c:v>
                </c:pt>
                <c:pt idx="50">
                  <c:v>85</c:v>
                </c:pt>
                <c:pt idx="51">
                  <c:v>85.5</c:v>
                </c:pt>
                <c:pt idx="52">
                  <c:v>86</c:v>
                </c:pt>
                <c:pt idx="53">
                  <c:v>86.5</c:v>
                </c:pt>
                <c:pt idx="54">
                  <c:v>87</c:v>
                </c:pt>
                <c:pt idx="55">
                  <c:v>87.5</c:v>
                </c:pt>
                <c:pt idx="56">
                  <c:v>88</c:v>
                </c:pt>
                <c:pt idx="57">
                  <c:v>88.5</c:v>
                </c:pt>
                <c:pt idx="58">
                  <c:v>89</c:v>
                </c:pt>
                <c:pt idx="59">
                  <c:v>89.5</c:v>
                </c:pt>
                <c:pt idx="60">
                  <c:v>90</c:v>
                </c:pt>
                <c:pt idx="61">
                  <c:v>90.5</c:v>
                </c:pt>
                <c:pt idx="62">
                  <c:v>91</c:v>
                </c:pt>
                <c:pt idx="63">
                  <c:v>91.5</c:v>
                </c:pt>
                <c:pt idx="64">
                  <c:v>92</c:v>
                </c:pt>
                <c:pt idx="65">
                  <c:v>92.5</c:v>
                </c:pt>
                <c:pt idx="66">
                  <c:v>93</c:v>
                </c:pt>
                <c:pt idx="67">
                  <c:v>93.5</c:v>
                </c:pt>
                <c:pt idx="68">
                  <c:v>94</c:v>
                </c:pt>
                <c:pt idx="69">
                  <c:v>94.5</c:v>
                </c:pt>
                <c:pt idx="70">
                  <c:v>95</c:v>
                </c:pt>
                <c:pt idx="71">
                  <c:v>95.5</c:v>
                </c:pt>
                <c:pt idx="72">
                  <c:v>96</c:v>
                </c:pt>
                <c:pt idx="73">
                  <c:v>96.5</c:v>
                </c:pt>
                <c:pt idx="74">
                  <c:v>97</c:v>
                </c:pt>
                <c:pt idx="75">
                  <c:v>97.5</c:v>
                </c:pt>
                <c:pt idx="76">
                  <c:v>98</c:v>
                </c:pt>
                <c:pt idx="77">
                  <c:v>98.5</c:v>
                </c:pt>
                <c:pt idx="78">
                  <c:v>99</c:v>
                </c:pt>
                <c:pt idx="79">
                  <c:v>99.5</c:v>
                </c:pt>
                <c:pt idx="80">
                  <c:v>100</c:v>
                </c:pt>
              </c:numCache>
            </c:numRef>
          </c:cat>
          <c:val>
            <c:numRef>
              <c:f>Summary!$V$10:$V$91</c:f>
              <c:numCache>
                <c:formatCode>General</c:formatCode>
                <c:ptCount val="8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1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1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</c:numCache>
            </c:numRef>
          </c:val>
        </c:ser>
        <c:ser>
          <c:idx val="6"/>
          <c:order val="6"/>
          <c:tx>
            <c:strRef>
              <c:f>Summary!$W$9</c:f>
              <c:strCache>
                <c:ptCount val="1"/>
                <c:pt idx="0">
                  <c:v>AB</c:v>
                </c:pt>
              </c:strCache>
            </c:strRef>
          </c:tx>
          <c:invertIfNegative val="0"/>
          <c:cat>
            <c:numRef>
              <c:f>Summary!$N$10:$N$91</c:f>
              <c:numCache>
                <c:formatCode>General</c:formatCode>
                <c:ptCount val="82"/>
                <c:pt idx="0">
                  <c:v>60</c:v>
                </c:pt>
                <c:pt idx="1">
                  <c:v>60.5</c:v>
                </c:pt>
                <c:pt idx="2">
                  <c:v>61</c:v>
                </c:pt>
                <c:pt idx="3">
                  <c:v>61.5</c:v>
                </c:pt>
                <c:pt idx="4">
                  <c:v>62</c:v>
                </c:pt>
                <c:pt idx="5">
                  <c:v>62.5</c:v>
                </c:pt>
                <c:pt idx="6">
                  <c:v>63</c:v>
                </c:pt>
                <c:pt idx="7">
                  <c:v>63.5</c:v>
                </c:pt>
                <c:pt idx="8">
                  <c:v>64</c:v>
                </c:pt>
                <c:pt idx="9">
                  <c:v>64.5</c:v>
                </c:pt>
                <c:pt idx="10">
                  <c:v>65</c:v>
                </c:pt>
                <c:pt idx="11">
                  <c:v>65.5</c:v>
                </c:pt>
                <c:pt idx="12">
                  <c:v>66</c:v>
                </c:pt>
                <c:pt idx="13">
                  <c:v>66.5</c:v>
                </c:pt>
                <c:pt idx="14">
                  <c:v>67</c:v>
                </c:pt>
                <c:pt idx="15">
                  <c:v>67.5</c:v>
                </c:pt>
                <c:pt idx="16">
                  <c:v>68</c:v>
                </c:pt>
                <c:pt idx="17">
                  <c:v>68.5</c:v>
                </c:pt>
                <c:pt idx="18">
                  <c:v>69</c:v>
                </c:pt>
                <c:pt idx="19">
                  <c:v>69.5</c:v>
                </c:pt>
                <c:pt idx="20">
                  <c:v>70</c:v>
                </c:pt>
                <c:pt idx="21">
                  <c:v>70.5</c:v>
                </c:pt>
                <c:pt idx="22">
                  <c:v>71</c:v>
                </c:pt>
                <c:pt idx="23">
                  <c:v>71.5</c:v>
                </c:pt>
                <c:pt idx="24">
                  <c:v>72</c:v>
                </c:pt>
                <c:pt idx="25">
                  <c:v>72.5</c:v>
                </c:pt>
                <c:pt idx="26">
                  <c:v>73</c:v>
                </c:pt>
                <c:pt idx="27">
                  <c:v>73.5</c:v>
                </c:pt>
                <c:pt idx="28">
                  <c:v>74</c:v>
                </c:pt>
                <c:pt idx="29">
                  <c:v>74.5</c:v>
                </c:pt>
                <c:pt idx="30">
                  <c:v>75</c:v>
                </c:pt>
                <c:pt idx="31">
                  <c:v>75.5</c:v>
                </c:pt>
                <c:pt idx="32">
                  <c:v>76</c:v>
                </c:pt>
                <c:pt idx="33">
                  <c:v>76.5</c:v>
                </c:pt>
                <c:pt idx="34">
                  <c:v>77</c:v>
                </c:pt>
                <c:pt idx="35">
                  <c:v>77.5</c:v>
                </c:pt>
                <c:pt idx="36">
                  <c:v>78</c:v>
                </c:pt>
                <c:pt idx="37">
                  <c:v>78.5</c:v>
                </c:pt>
                <c:pt idx="38">
                  <c:v>79</c:v>
                </c:pt>
                <c:pt idx="39">
                  <c:v>79.5</c:v>
                </c:pt>
                <c:pt idx="40">
                  <c:v>80</c:v>
                </c:pt>
                <c:pt idx="41">
                  <c:v>80.5</c:v>
                </c:pt>
                <c:pt idx="42">
                  <c:v>81</c:v>
                </c:pt>
                <c:pt idx="43">
                  <c:v>81.5</c:v>
                </c:pt>
                <c:pt idx="44">
                  <c:v>82</c:v>
                </c:pt>
                <c:pt idx="45">
                  <c:v>82.5</c:v>
                </c:pt>
                <c:pt idx="46">
                  <c:v>83</c:v>
                </c:pt>
                <c:pt idx="47">
                  <c:v>83.5</c:v>
                </c:pt>
                <c:pt idx="48">
                  <c:v>84</c:v>
                </c:pt>
                <c:pt idx="49">
                  <c:v>84.5</c:v>
                </c:pt>
                <c:pt idx="50">
                  <c:v>85</c:v>
                </c:pt>
                <c:pt idx="51">
                  <c:v>85.5</c:v>
                </c:pt>
                <c:pt idx="52">
                  <c:v>86</c:v>
                </c:pt>
                <c:pt idx="53">
                  <c:v>86.5</c:v>
                </c:pt>
                <c:pt idx="54">
                  <c:v>87</c:v>
                </c:pt>
                <c:pt idx="55">
                  <c:v>87.5</c:v>
                </c:pt>
                <c:pt idx="56">
                  <c:v>88</c:v>
                </c:pt>
                <c:pt idx="57">
                  <c:v>88.5</c:v>
                </c:pt>
                <c:pt idx="58">
                  <c:v>89</c:v>
                </c:pt>
                <c:pt idx="59">
                  <c:v>89.5</c:v>
                </c:pt>
                <c:pt idx="60">
                  <c:v>90</c:v>
                </c:pt>
                <c:pt idx="61">
                  <c:v>90.5</c:v>
                </c:pt>
                <c:pt idx="62">
                  <c:v>91</c:v>
                </c:pt>
                <c:pt idx="63">
                  <c:v>91.5</c:v>
                </c:pt>
                <c:pt idx="64">
                  <c:v>92</c:v>
                </c:pt>
                <c:pt idx="65">
                  <c:v>92.5</c:v>
                </c:pt>
                <c:pt idx="66">
                  <c:v>93</c:v>
                </c:pt>
                <c:pt idx="67">
                  <c:v>93.5</c:v>
                </c:pt>
                <c:pt idx="68">
                  <c:v>94</c:v>
                </c:pt>
                <c:pt idx="69">
                  <c:v>94.5</c:v>
                </c:pt>
                <c:pt idx="70">
                  <c:v>95</c:v>
                </c:pt>
                <c:pt idx="71">
                  <c:v>95.5</c:v>
                </c:pt>
                <c:pt idx="72">
                  <c:v>96</c:v>
                </c:pt>
                <c:pt idx="73">
                  <c:v>96.5</c:v>
                </c:pt>
                <c:pt idx="74">
                  <c:v>97</c:v>
                </c:pt>
                <c:pt idx="75">
                  <c:v>97.5</c:v>
                </c:pt>
                <c:pt idx="76">
                  <c:v>98</c:v>
                </c:pt>
                <c:pt idx="77">
                  <c:v>98.5</c:v>
                </c:pt>
                <c:pt idx="78">
                  <c:v>99</c:v>
                </c:pt>
                <c:pt idx="79">
                  <c:v>99.5</c:v>
                </c:pt>
                <c:pt idx="80">
                  <c:v>100</c:v>
                </c:pt>
              </c:numCache>
            </c:numRef>
          </c:cat>
          <c:val>
            <c:numRef>
              <c:f>Summary!$W$10:$W$91</c:f>
              <c:numCache>
                <c:formatCode>General</c:formatCode>
                <c:ptCount val="8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2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3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</c:numCache>
            </c:numRef>
          </c:val>
        </c:ser>
        <c:ser>
          <c:idx val="7"/>
          <c:order val="7"/>
          <c:tx>
            <c:strRef>
              <c:f>Summary!$X$9</c:f>
              <c:strCache>
                <c:ptCount val="1"/>
                <c:pt idx="0">
                  <c:v>A</c:v>
                </c:pt>
              </c:strCache>
            </c:strRef>
          </c:tx>
          <c:invertIfNegative val="0"/>
          <c:cat>
            <c:numRef>
              <c:f>Summary!$N$10:$N$91</c:f>
              <c:numCache>
                <c:formatCode>General</c:formatCode>
                <c:ptCount val="82"/>
                <c:pt idx="0">
                  <c:v>60</c:v>
                </c:pt>
                <c:pt idx="1">
                  <c:v>60.5</c:v>
                </c:pt>
                <c:pt idx="2">
                  <c:v>61</c:v>
                </c:pt>
                <c:pt idx="3">
                  <c:v>61.5</c:v>
                </c:pt>
                <c:pt idx="4">
                  <c:v>62</c:v>
                </c:pt>
                <c:pt idx="5">
                  <c:v>62.5</c:v>
                </c:pt>
                <c:pt idx="6">
                  <c:v>63</c:v>
                </c:pt>
                <c:pt idx="7">
                  <c:v>63.5</c:v>
                </c:pt>
                <c:pt idx="8">
                  <c:v>64</c:v>
                </c:pt>
                <c:pt idx="9">
                  <c:v>64.5</c:v>
                </c:pt>
                <c:pt idx="10">
                  <c:v>65</c:v>
                </c:pt>
                <c:pt idx="11">
                  <c:v>65.5</c:v>
                </c:pt>
                <c:pt idx="12">
                  <c:v>66</c:v>
                </c:pt>
                <c:pt idx="13">
                  <c:v>66.5</c:v>
                </c:pt>
                <c:pt idx="14">
                  <c:v>67</c:v>
                </c:pt>
                <c:pt idx="15">
                  <c:v>67.5</c:v>
                </c:pt>
                <c:pt idx="16">
                  <c:v>68</c:v>
                </c:pt>
                <c:pt idx="17">
                  <c:v>68.5</c:v>
                </c:pt>
                <c:pt idx="18">
                  <c:v>69</c:v>
                </c:pt>
                <c:pt idx="19">
                  <c:v>69.5</c:v>
                </c:pt>
                <c:pt idx="20">
                  <c:v>70</c:v>
                </c:pt>
                <c:pt idx="21">
                  <c:v>70.5</c:v>
                </c:pt>
                <c:pt idx="22">
                  <c:v>71</c:v>
                </c:pt>
                <c:pt idx="23">
                  <c:v>71.5</c:v>
                </c:pt>
                <c:pt idx="24">
                  <c:v>72</c:v>
                </c:pt>
                <c:pt idx="25">
                  <c:v>72.5</c:v>
                </c:pt>
                <c:pt idx="26">
                  <c:v>73</c:v>
                </c:pt>
                <c:pt idx="27">
                  <c:v>73.5</c:v>
                </c:pt>
                <c:pt idx="28">
                  <c:v>74</c:v>
                </c:pt>
                <c:pt idx="29">
                  <c:v>74.5</c:v>
                </c:pt>
                <c:pt idx="30">
                  <c:v>75</c:v>
                </c:pt>
                <c:pt idx="31">
                  <c:v>75.5</c:v>
                </c:pt>
                <c:pt idx="32">
                  <c:v>76</c:v>
                </c:pt>
                <c:pt idx="33">
                  <c:v>76.5</c:v>
                </c:pt>
                <c:pt idx="34">
                  <c:v>77</c:v>
                </c:pt>
                <c:pt idx="35">
                  <c:v>77.5</c:v>
                </c:pt>
                <c:pt idx="36">
                  <c:v>78</c:v>
                </c:pt>
                <c:pt idx="37">
                  <c:v>78.5</c:v>
                </c:pt>
                <c:pt idx="38">
                  <c:v>79</c:v>
                </c:pt>
                <c:pt idx="39">
                  <c:v>79.5</c:v>
                </c:pt>
                <c:pt idx="40">
                  <c:v>80</c:v>
                </c:pt>
                <c:pt idx="41">
                  <c:v>80.5</c:v>
                </c:pt>
                <c:pt idx="42">
                  <c:v>81</c:v>
                </c:pt>
                <c:pt idx="43">
                  <c:v>81.5</c:v>
                </c:pt>
                <c:pt idx="44">
                  <c:v>82</c:v>
                </c:pt>
                <c:pt idx="45">
                  <c:v>82.5</c:v>
                </c:pt>
                <c:pt idx="46">
                  <c:v>83</c:v>
                </c:pt>
                <c:pt idx="47">
                  <c:v>83.5</c:v>
                </c:pt>
                <c:pt idx="48">
                  <c:v>84</c:v>
                </c:pt>
                <c:pt idx="49">
                  <c:v>84.5</c:v>
                </c:pt>
                <c:pt idx="50">
                  <c:v>85</c:v>
                </c:pt>
                <c:pt idx="51">
                  <c:v>85.5</c:v>
                </c:pt>
                <c:pt idx="52">
                  <c:v>86</c:v>
                </c:pt>
                <c:pt idx="53">
                  <c:v>86.5</c:v>
                </c:pt>
                <c:pt idx="54">
                  <c:v>87</c:v>
                </c:pt>
                <c:pt idx="55">
                  <c:v>87.5</c:v>
                </c:pt>
                <c:pt idx="56">
                  <c:v>88</c:v>
                </c:pt>
                <c:pt idx="57">
                  <c:v>88.5</c:v>
                </c:pt>
                <c:pt idx="58">
                  <c:v>89</c:v>
                </c:pt>
                <c:pt idx="59">
                  <c:v>89.5</c:v>
                </c:pt>
                <c:pt idx="60">
                  <c:v>90</c:v>
                </c:pt>
                <c:pt idx="61">
                  <c:v>90.5</c:v>
                </c:pt>
                <c:pt idx="62">
                  <c:v>91</c:v>
                </c:pt>
                <c:pt idx="63">
                  <c:v>91.5</c:v>
                </c:pt>
                <c:pt idx="64">
                  <c:v>92</c:v>
                </c:pt>
                <c:pt idx="65">
                  <c:v>92.5</c:v>
                </c:pt>
                <c:pt idx="66">
                  <c:v>93</c:v>
                </c:pt>
                <c:pt idx="67">
                  <c:v>93.5</c:v>
                </c:pt>
                <c:pt idx="68">
                  <c:v>94</c:v>
                </c:pt>
                <c:pt idx="69">
                  <c:v>94.5</c:v>
                </c:pt>
                <c:pt idx="70">
                  <c:v>95</c:v>
                </c:pt>
                <c:pt idx="71">
                  <c:v>95.5</c:v>
                </c:pt>
                <c:pt idx="72">
                  <c:v>96</c:v>
                </c:pt>
                <c:pt idx="73">
                  <c:v>96.5</c:v>
                </c:pt>
                <c:pt idx="74">
                  <c:v>97</c:v>
                </c:pt>
                <c:pt idx="75">
                  <c:v>97.5</c:v>
                </c:pt>
                <c:pt idx="76">
                  <c:v>98</c:v>
                </c:pt>
                <c:pt idx="77">
                  <c:v>98.5</c:v>
                </c:pt>
                <c:pt idx="78">
                  <c:v>99</c:v>
                </c:pt>
                <c:pt idx="79">
                  <c:v>99.5</c:v>
                </c:pt>
                <c:pt idx="80">
                  <c:v>100</c:v>
                </c:pt>
              </c:numCache>
            </c:numRef>
          </c:cat>
          <c:val>
            <c:numRef>
              <c:f>Summary!$X$10:$X$91</c:f>
              <c:numCache>
                <c:formatCode>General</c:formatCode>
                <c:ptCount val="8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1</c:v>
                </c:pt>
                <c:pt idx="72">
                  <c:v>0</c:v>
                </c:pt>
                <c:pt idx="73">
                  <c:v>1</c:v>
                </c:pt>
                <c:pt idx="74">
                  <c:v>0</c:v>
                </c:pt>
                <c:pt idx="75">
                  <c:v>2</c:v>
                </c:pt>
                <c:pt idx="76">
                  <c:v>0</c:v>
                </c:pt>
                <c:pt idx="77">
                  <c:v>6</c:v>
                </c:pt>
                <c:pt idx="78">
                  <c:v>1</c:v>
                </c:pt>
                <c:pt idx="79">
                  <c:v>1</c:v>
                </c:pt>
                <c:pt idx="80">
                  <c:v>3</c:v>
                </c:pt>
                <c:pt idx="8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273555456"/>
        <c:axId val="273556992"/>
      </c:barChart>
      <c:catAx>
        <c:axId val="273555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273556992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273556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735554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32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14 January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1/14/2016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 (SE1011)
https://www.polleverywhere.com/free_text_polls/5ecaTmFuFeJ65hY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15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38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aculty-web.msoe.edu/yoder/ce1901/Outcom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CE1901</a:t>
            </a:r>
            <a:br>
              <a:rPr lang="en-US" dirty="0" smtClean="0"/>
            </a:br>
            <a:r>
              <a:rPr lang="en-US" dirty="0" smtClean="0"/>
              <a:t>Week 5, Class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Course summary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(See this slide and </a:t>
            </a:r>
            <a:r>
              <a:rPr lang="en-US" dirty="0" smtClean="0">
                <a:sym typeface="Wingdings" panose="05000000000000000000" pitchFamily="2" charset="2"/>
                <a:hlinkClick r:id="rId3"/>
              </a:rPr>
              <a:t>Outcomes </a:t>
            </a:r>
            <a:r>
              <a:rPr lang="en-US" dirty="0" smtClean="0">
                <a:sym typeface="Wingdings" panose="05000000000000000000" pitchFamily="2" charset="2"/>
              </a:rPr>
              <a:t>on course webpage.)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Mini-Exams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3022374"/>
              </p:ext>
            </p:extLst>
          </p:nvPr>
        </p:nvGraphicFramePr>
        <p:xfrm>
          <a:off x="304800" y="1752600"/>
          <a:ext cx="8534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494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9514771"/>
              </p:ext>
            </p:extLst>
          </p:nvPr>
        </p:nvGraphicFramePr>
        <p:xfrm>
          <a:off x="304800" y="1371600"/>
          <a:ext cx="8458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172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64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dirty="0" smtClean="0"/>
              <a:t>Introduction to Programming with Java by Dean &amp; Dean,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9152aee9-a0b1-4a5c-a2a4-fa8e1880d32f"/>
  <p:tag name="__PE_ORIG_SIZE" val="50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56355</TotalTime>
  <Words>137</Words>
  <Application>Microsoft Office PowerPoint</Application>
  <PresentationFormat>On-screen Show (4:3)</PresentationFormat>
  <Paragraphs>32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2_Network</vt:lpstr>
      <vt:lpstr>   CE1901 Week 5, Class 3</vt:lpstr>
      <vt:lpstr>Mini-Exams</vt:lpstr>
      <vt:lpstr>Overall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1880</cp:revision>
  <cp:lastPrinted>2015-11-11T16:59:18Z</cp:lastPrinted>
  <dcterms:created xsi:type="dcterms:W3CDTF">1999-09-06T21:32:20Z</dcterms:created>
  <dcterms:modified xsi:type="dcterms:W3CDTF">2016-01-14T20:53:19Z</dcterms:modified>
</cp:coreProperties>
</file>