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20" r:id="rId2"/>
    <p:sldId id="384" r:id="rId3"/>
    <p:sldId id="385" r:id="rId4"/>
    <p:sldId id="386" r:id="rId5"/>
    <p:sldId id="387" r:id="rId6"/>
    <p:sldId id="376" r:id="rId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6646" autoAdjust="0"/>
    <p:restoredTop sz="90493" autoAdjust="0"/>
  </p:normalViewPr>
  <p:slideViewPr>
    <p:cSldViewPr>
      <p:cViewPr>
        <p:scale>
          <a:sx n="80" d="100"/>
          <a:sy n="80" d="100"/>
        </p:scale>
        <p:origin x="-137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3 February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2/3/2016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04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(SE1011)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15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ce1901/Outcom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lectronics.stackexchange.com/questions/19103/how-much-voltage-is-dangero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paperclip.rcs.ac.uk/index.php/Basic_Electrical_Theory" TargetMode="External"/><Relationship Id="rId4" Type="http://schemas.openxmlformats.org/officeDocument/2006/relationships/hyperlink" Target="http://www.electronics-tutorials.ws/resistor/res_7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mc/articles/PMC2763825/#S2-11title" TargetMode="External"/><Relationship Id="rId2" Type="http://schemas.openxmlformats.org/officeDocument/2006/relationships/hyperlink" Target="https://www.physics.ohio-state.edu/~p616/safety/fatal_curren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CE1901</a:t>
            </a:r>
            <a:br>
              <a:rPr lang="en-US" dirty="0" smtClean="0"/>
            </a:br>
            <a:r>
              <a:rPr lang="en-US" dirty="0" smtClean="0"/>
              <a:t>Week 6,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Week 6 Mini-Exam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Review Muddiest Point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Timing Diagrams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(See this slide and </a:t>
            </a:r>
            <a:r>
              <a:rPr lang="en-US" dirty="0" smtClean="0">
                <a:sym typeface="Wingdings" panose="05000000000000000000" pitchFamily="2" charset="2"/>
                <a:hlinkClick r:id="rId3"/>
              </a:rPr>
              <a:t>Outcomes </a:t>
            </a:r>
            <a:r>
              <a:rPr lang="en-US" dirty="0" smtClean="0">
                <a:sym typeface="Wingdings" panose="05000000000000000000" pitchFamily="2" charset="2"/>
              </a:rPr>
              <a:t>on course webpage – link now available)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Safety: Resistance &amp;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 According to this </a:t>
            </a:r>
            <a:r>
              <a:rPr lang="en-US" dirty="0" smtClean="0">
                <a:hlinkClick r:id="rId3"/>
              </a:rPr>
              <a:t>answer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20mA is (possibly) enough to </a:t>
            </a:r>
            <a:r>
              <a:rPr lang="en-US" dirty="0" smtClean="0"/>
              <a:t>fibrillate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your heart.  Supposing </a:t>
            </a:r>
            <a:r>
              <a:rPr lang="en-US" dirty="0" smtClean="0"/>
              <a:t>your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resistance is </a:t>
            </a:r>
            <a:r>
              <a:rPr lang="en-US" dirty="0" smtClean="0"/>
              <a:t>2000 </a:t>
            </a:r>
            <a:r>
              <a:rPr lang="el-GR" dirty="0" smtClean="0"/>
              <a:t>Ω</a:t>
            </a:r>
            <a:r>
              <a:rPr lang="en-US" dirty="0" smtClean="0"/>
              <a:t>, </a:t>
            </a:r>
            <a:r>
              <a:rPr lang="en-US" dirty="0" smtClean="0"/>
              <a:t>what voltage is </a:t>
            </a:r>
          </a:p>
          <a:p>
            <a:pPr marL="0" indent="0">
              <a:buNone/>
            </a:pPr>
            <a:r>
              <a:rPr lang="en-US" dirty="0" smtClean="0"/>
              <a:t>needed to make your heart stop beating?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Image sources: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www.electronics-tutorials.ws/resistor/res_7.html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paperclip.rcs.ac.uk/index.php/Basic_Electrical_Theory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8" name="Picture 2" descr="http://paperclip.rcs.ac.uk/images/7/7f/Virtriangl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828800"/>
            <a:ext cx="181927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05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Safety: Resistance &amp;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 According to this </a:t>
            </a:r>
            <a:r>
              <a:rPr lang="en-US" dirty="0" smtClean="0">
                <a:hlinkClick r:id="rId2"/>
              </a:rPr>
              <a:t>page</a:t>
            </a:r>
            <a:r>
              <a:rPr lang="en-US" dirty="0" smtClean="0"/>
              <a:t>, 100mA is the fatal limit for current. Assuming two wet-skin contacts of 1000 </a:t>
            </a:r>
            <a:r>
              <a:rPr lang="el-GR" dirty="0" smtClean="0"/>
              <a:t>Ω</a:t>
            </a:r>
            <a:r>
              <a:rPr lang="en-US" dirty="0" smtClean="0"/>
              <a:t> and an internal resistance of 100 </a:t>
            </a:r>
            <a:r>
              <a:rPr lang="el-GR" dirty="0" smtClean="0"/>
              <a:t>Ω</a:t>
            </a:r>
            <a:r>
              <a:rPr lang="en-US" dirty="0" smtClean="0"/>
              <a:t>, what is the total (series) resistance?</a:t>
            </a:r>
          </a:p>
          <a:p>
            <a:pPr marL="0" indent="0">
              <a:buNone/>
            </a:pPr>
            <a:r>
              <a:rPr lang="en-US" dirty="0" smtClean="0"/>
              <a:t>What is the fatal voltage? (Be sure to see the previous slide as well.)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you think of </a:t>
            </a:r>
            <a:r>
              <a:rPr lang="en-US" dirty="0" smtClean="0">
                <a:hlinkClick r:id="rId3"/>
              </a:rPr>
              <a:t>any way</a:t>
            </a:r>
            <a:r>
              <a:rPr lang="en-US" dirty="0" smtClean="0"/>
              <a:t> your skin might have lower than 1000 </a:t>
            </a:r>
            <a:r>
              <a:rPr lang="el-GR" dirty="0" smtClean="0"/>
              <a:t>Ω</a:t>
            </a:r>
            <a:r>
              <a:rPr lang="en-US" dirty="0" smtClean="0"/>
              <a:t> resistance? (Hint: what happens when you put resistors in parallel?)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o </a:t>
            </a: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1610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Safety: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general rule, working with voltages under 40 V should be safe.</a:t>
            </a:r>
          </a:p>
          <a:p>
            <a:r>
              <a:rPr lang="en-US" dirty="0" smtClean="0"/>
              <a:t>It's a good idea to keep your hands dry</a:t>
            </a:r>
          </a:p>
          <a:p>
            <a:r>
              <a:rPr lang="en-US" dirty="0" smtClean="0"/>
              <a:t>Wear shoes with insulation, and use only one hand if you want additional protection. (But this is unneeded for 5V circuits.)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0740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Safety: Soldering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 is poisonous</a:t>
            </a:r>
          </a:p>
          <a:p>
            <a:r>
              <a:rPr lang="en-US" dirty="0" smtClean="0"/>
              <a:t>Lead-free solder is less poisonous</a:t>
            </a:r>
          </a:p>
          <a:p>
            <a:r>
              <a:rPr lang="en-US" dirty="0" smtClean="0"/>
              <a:t>Smoke of any kind is usually poisonous</a:t>
            </a:r>
          </a:p>
          <a:p>
            <a:r>
              <a:rPr lang="en-US" dirty="0" smtClean="0"/>
              <a:t>Toxins may build up in your liver</a:t>
            </a:r>
          </a:p>
          <a:p>
            <a:r>
              <a:rPr lang="en-US" dirty="0" smtClean="0"/>
              <a:t>Circuit bits may fly into your eye</a:t>
            </a:r>
          </a:p>
          <a:p>
            <a:r>
              <a:rPr lang="en-US" dirty="0" smtClean="0"/>
              <a:t>Many people solder for years and continue living with no noticeable side-effects</a:t>
            </a:r>
          </a:p>
          <a:p>
            <a:r>
              <a:rPr lang="en-US" dirty="0" smtClean="0"/>
              <a:t>Soldering is not needed for this class – but you may want to try it for fun. Please review the Lab's Safety Plan first.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3767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152aee9-a0b1-4a5c-a2a4-fa8e1880d32f"/>
  <p:tag name="__PE_ORIG_SIZE" val="5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57032</TotalTime>
  <Words>362</Words>
  <Application>Microsoft Office PowerPoint</Application>
  <PresentationFormat>On-screen Show (4:3)</PresentationFormat>
  <Paragraphs>57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2_Network</vt:lpstr>
      <vt:lpstr>   CE1901 Week 6, Class 3</vt:lpstr>
      <vt:lpstr>Safety: Resistance &amp; Current</vt:lpstr>
      <vt:lpstr>Safety: Resistance &amp; Current</vt:lpstr>
      <vt:lpstr>Electrical Safety: Conclusion</vt:lpstr>
      <vt:lpstr>Safety: Soldering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1902</cp:revision>
  <cp:lastPrinted>2015-11-11T16:59:18Z</cp:lastPrinted>
  <dcterms:created xsi:type="dcterms:W3CDTF">1999-09-06T21:32:20Z</dcterms:created>
  <dcterms:modified xsi:type="dcterms:W3CDTF">2016-02-03T18:42:19Z</dcterms:modified>
</cp:coreProperties>
</file>