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20" r:id="rId2"/>
    <p:sldId id="321" r:id="rId3"/>
    <p:sldId id="322" r:id="rId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77983" autoAdjust="0"/>
  </p:normalViewPr>
  <p:slideViewPr>
    <p:cSldViewPr>
      <p:cViewPr varScale="1">
        <p:scale>
          <a:sx n="27" d="100"/>
          <a:sy n="27" d="100"/>
        </p:scale>
        <p:origin x="-53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May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42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7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CE1911</a:t>
            </a:r>
            <a:br>
              <a:rPr lang="en-US" dirty="0" smtClean="0"/>
            </a:br>
            <a:r>
              <a:rPr lang="en-US" dirty="0" smtClean="0"/>
              <a:t>Week 10, </a:t>
            </a:r>
            <a:r>
              <a:rPr lang="en-US" dirty="0" smtClean="0"/>
              <a:t>Class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599"/>
            <a:ext cx="7543800" cy="529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2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 8am</a:t>
            </a:r>
          </a:p>
          <a:p>
            <a:r>
              <a:rPr lang="en-US" dirty="0" smtClean="0"/>
              <a:t>CC46 (right here)</a:t>
            </a:r>
          </a:p>
          <a:p>
            <a:r>
              <a:rPr lang="en-US" dirty="0"/>
              <a:t>3</a:t>
            </a:r>
            <a:r>
              <a:rPr lang="en-US" dirty="0" smtClean="0"/>
              <a:t> double-sided sheets (~3 half-exams)</a:t>
            </a:r>
          </a:p>
          <a:p>
            <a:pPr lvl="1"/>
            <a:r>
              <a:rPr lang="en-US" dirty="0" smtClean="0"/>
              <a:t>Two sides: Very similar to half-exam 2 (FSM design)</a:t>
            </a:r>
          </a:p>
          <a:p>
            <a:pPr lvl="1"/>
            <a:r>
              <a:rPr lang="en-US" dirty="0" smtClean="0"/>
              <a:t>Two sides: Similar to today's material.  Probably fewer BCD problems.</a:t>
            </a:r>
          </a:p>
          <a:p>
            <a:pPr lvl="1"/>
            <a:r>
              <a:rPr lang="en-US" dirty="0" smtClean="0"/>
              <a:t>Remainder:</a:t>
            </a:r>
            <a:r>
              <a:rPr lang="en-US" dirty="0"/>
              <a:t> </a:t>
            </a:r>
            <a:r>
              <a:rPr lang="en-US" dirty="0" smtClean="0"/>
              <a:t>Timing, latency, terminology, writing VHDL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57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35196</TotalTime>
  <Words>146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    CE1911 Week 10, Class 3</vt:lpstr>
      <vt:lpstr>Finals Schedule</vt:lpstr>
      <vt:lpstr>Final Exam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1326</cp:revision>
  <cp:lastPrinted>2016-04-18T17:52:51Z</cp:lastPrinted>
  <dcterms:created xsi:type="dcterms:W3CDTF">1999-09-06T21:32:20Z</dcterms:created>
  <dcterms:modified xsi:type="dcterms:W3CDTF">2016-05-20T15:56:06Z</dcterms:modified>
</cp:coreProperties>
</file>