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7983" autoAdjust="0"/>
  </p:normalViewPr>
  <p:slideViewPr>
    <p:cSldViewPr>
      <p:cViewPr varScale="1">
        <p:scale>
          <a:sx n="67" d="100"/>
          <a:sy n="67" d="100"/>
        </p:scale>
        <p:origin x="-12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29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CE1911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From Week </a:t>
            </a:r>
            <a:r>
              <a:rPr lang="en-US" dirty="0" smtClean="0"/>
              <a:t>6, Class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206220"/>
              </p:ext>
            </p:extLst>
          </p:nvPr>
        </p:nvGraphicFramePr>
        <p:xfrm>
          <a:off x="228600" y="2057400"/>
          <a:ext cx="8534400" cy="3726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34200"/>
                <a:gridCol w="16002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Category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Count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smtClean="0">
                          <a:effectLst/>
                        </a:rPr>
                        <a:t>The use of </a:t>
                      </a:r>
                      <a:r>
                        <a:rPr lang="en-US" sz="2400" b="1" i="1" u="none" strike="noStrike" dirty="0">
                          <a:effectLst/>
                        </a:rPr>
                        <a:t>knowing</a:t>
                      </a:r>
                      <a:r>
                        <a:rPr lang="en-US" sz="2400" u="none" strike="noStrike" dirty="0">
                          <a:effectLst/>
                        </a:rPr>
                        <a:t> the delay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>
                          <a:effectLst/>
                        </a:rPr>
                        <a:t>REAL numeric example</a:t>
                      </a:r>
                      <a:r>
                        <a:rPr lang="en-US" sz="2400" u="none" strike="noStrike" dirty="0">
                          <a:effectLst/>
                        </a:rPr>
                        <a:t> of propagation delay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>
                          <a:effectLst/>
                        </a:rPr>
                        <a:t>Timing diagram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Req</a:t>
                      </a:r>
                      <a:r>
                        <a:rPr lang="en-US" sz="2400" u="none" strike="noStrike" dirty="0">
                          <a:effectLst/>
                        </a:rPr>
                        <a:t> D vs </a:t>
                      </a:r>
                      <a:r>
                        <a:rPr lang="en-US" sz="2400" b="1" i="1" u="none" strike="noStrike" dirty="0">
                          <a:effectLst/>
                        </a:rPr>
                        <a:t>actual D (w combinational logic)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Q "don't knows" on timing diagram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1" u="none" strike="noStrike" dirty="0">
                          <a:effectLst/>
                        </a:rPr>
                        <a:t>Contamination </a:t>
                      </a:r>
                      <a:r>
                        <a:rPr lang="fr-FR" sz="2400" b="1" i="1" u="none" strike="noStrike" dirty="0" err="1">
                          <a:effectLst/>
                        </a:rPr>
                        <a:t>delay</a:t>
                      </a:r>
                      <a:r>
                        <a:rPr lang="fr-FR" sz="2400" b="1" i="1" u="none" strike="noStrike" dirty="0">
                          <a:effectLst/>
                        </a:rPr>
                        <a:t> vs. propagation </a:t>
                      </a:r>
                      <a:r>
                        <a:rPr lang="fr-FR" sz="2400" b="1" i="1" u="none" strike="noStrike" dirty="0" err="1">
                          <a:effectLst/>
                        </a:rPr>
                        <a:t>delay</a:t>
                      </a:r>
                      <a:r>
                        <a:rPr lang="fr-FR" sz="2400" b="1" i="1" u="none" strike="noStrike" dirty="0">
                          <a:effectLst/>
                        </a:rPr>
                        <a:t> vs. </a:t>
                      </a:r>
                      <a:r>
                        <a:rPr lang="fr-FR" sz="2400" b="1" i="1" u="none" strike="noStrike" dirty="0" err="1">
                          <a:effectLst/>
                        </a:rPr>
                        <a:t>t_ccq</a:t>
                      </a:r>
                      <a:r>
                        <a:rPr lang="fr-FR" sz="2400" b="1" i="1" u="none" strike="noStrike" dirty="0">
                          <a:effectLst/>
                        </a:rPr>
                        <a:t> etc.</a:t>
                      </a:r>
                      <a:endParaRPr lang="fr-FR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Aperature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Nothing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35146</TotalTime>
  <Words>128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2_Network</vt:lpstr>
      <vt:lpstr>    CE1911 From Week 6, Class 3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1323</cp:revision>
  <cp:lastPrinted>2016-04-18T17:52:51Z</cp:lastPrinted>
  <dcterms:created xsi:type="dcterms:W3CDTF">1999-09-06T21:32:20Z</dcterms:created>
  <dcterms:modified xsi:type="dcterms:W3CDTF">2016-04-29T16:14:06Z</dcterms:modified>
</cp:coreProperties>
</file>