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12" autoAdjust="0"/>
    <p:restoredTop sz="77983" autoAdjust="0"/>
  </p:normalViewPr>
  <p:slideViewPr>
    <p:cSldViewPr>
      <p:cViewPr varScale="1">
        <p:scale>
          <a:sx n="67" d="100"/>
          <a:sy n="67" d="100"/>
        </p:scale>
        <p:origin x="-182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29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CE1911</a:t>
            </a:r>
            <a:br>
              <a:rPr lang="en-US" dirty="0" smtClean="0"/>
            </a:br>
            <a:r>
              <a:rPr lang="en-US" dirty="0" smtClean="0"/>
              <a:t>From Week 7, </a:t>
            </a:r>
            <a:r>
              <a:rPr lang="en-US" dirty="0" smtClean="0"/>
              <a:t>Class </a:t>
            </a:r>
            <a:r>
              <a:rPr lang="en-US" dirty="0"/>
              <a:t>1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2385058"/>
              </p:ext>
            </p:extLst>
          </p:nvPr>
        </p:nvGraphicFramePr>
        <p:xfrm>
          <a:off x="228600" y="2057400"/>
          <a:ext cx="8534400" cy="28422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34200"/>
                <a:gridCol w="1600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Category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Count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t_hold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just change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t_hold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? 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contamination delay to assume?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How do gates prevent delays?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Where contamination delay came from?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Differentiating types of delay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35148</TotalTime>
  <Words>110</Words>
  <Application>Microsoft Office PowerPoint</Application>
  <PresentationFormat>On-screen Show (4:3)</PresentationFormat>
  <Paragraphs>49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2_Network</vt:lpstr>
      <vt:lpstr>    CE1911 From Week 7, Class 1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1323</cp:revision>
  <cp:lastPrinted>2016-04-18T17:52:51Z</cp:lastPrinted>
  <dcterms:created xsi:type="dcterms:W3CDTF">1999-09-06T21:32:20Z</dcterms:created>
  <dcterms:modified xsi:type="dcterms:W3CDTF">2016-04-29T14:46:36Z</dcterms:modified>
</cp:coreProperties>
</file>