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6"/>
  </p:notesMasterIdLst>
  <p:handoutMasterIdLst>
    <p:handoutMasterId r:id="rId7"/>
  </p:handoutMasterIdLst>
  <p:sldIdLst>
    <p:sldId id="320" r:id="rId2"/>
    <p:sldId id="322" r:id="rId3"/>
    <p:sldId id="321" r:id="rId4"/>
    <p:sldId id="323" r:id="rId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900" autoAdjust="0"/>
    <p:restoredTop sz="71517" autoAdjust="0"/>
  </p:normalViewPr>
  <p:slideViewPr>
    <p:cSldViewPr>
      <p:cViewPr varScale="1">
        <p:scale>
          <a:sx n="48" d="100"/>
          <a:sy n="48" d="100"/>
        </p:scale>
        <p:origin x="1096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4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t" anchorCtr="0" compatLnSpc="1">
            <a:prstTxWarp prst="textNoShape">
              <a:avLst/>
            </a:prstTxWarp>
          </a:bodyPr>
          <a:lstStyle>
            <a:lvl1pPr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779" y="4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t" anchorCtr="0" compatLnSpc="1">
            <a:prstTxWarp prst="textNoShape">
              <a:avLst/>
            </a:prstTxWarp>
          </a:bodyPr>
          <a:lstStyle>
            <a:lvl1pPr algn="r"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DE8B1CED-C93D-41D8-9F8E-94DD0065226D}" type="datetime3">
              <a:rPr lang="en-US" smtClean="0"/>
              <a:t>26 September 2018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32199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b" anchorCtr="0" compatLnSpc="1">
            <a:prstTxWarp prst="textNoShape">
              <a:avLst/>
            </a:prstTxWarp>
          </a:bodyPr>
          <a:lstStyle>
            <a:lvl1pPr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779" y="8832199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b" anchorCtr="0" compatLnSpc="1">
            <a:prstTxWarp prst="textNoShape">
              <a:avLst/>
            </a:prstTxWarp>
          </a:bodyPr>
          <a:lstStyle>
            <a:lvl1pPr algn="r"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3"/>
            <a:ext cx="3068571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4872" y="3"/>
            <a:ext cx="3065528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AD9863CD-0A67-4F48-B5BB-9616DC8F127C}" type="datetime3">
              <a:rPr lang="en-US" smtClean="0"/>
              <a:t>26 September 2018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9325" y="4426857"/>
            <a:ext cx="5111750" cy="4205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53714"/>
            <a:ext cx="3068571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4872" y="8853714"/>
            <a:ext cx="3065528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5378" y="664032"/>
            <a:ext cx="4819650" cy="365215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print</a:t>
            </a:r>
            <a:r>
              <a:rPr lang="en-US" baseline="0" dirty="0"/>
              <a:t> </a:t>
            </a:r>
            <a:r>
              <a:rPr lang="en-US" dirty="0"/>
              <a:t>1,12,13,16-19,22-26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B9E87DB-F672-4B09-91EE-D9B60909AF6F}" type="datetime3">
              <a:rPr lang="en-US" smtClean="0"/>
              <a:t>26 September 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744705" cy="367965"/>
          </a:xfrm>
          <a:prstGeom prst="rect">
            <a:avLst/>
          </a:prstGeom>
          <a:noFill/>
        </p:spPr>
        <p:txBody>
          <a:bodyPr vert="horz" lIns="90056" tIns="45028" rIns="90056" bIns="45028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D9863CD-0A67-4F48-B5BB-9616DC8F127C}" type="datetime3">
              <a:rPr lang="en-US" smtClean="0"/>
              <a:t>26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532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Most Content: Dr. Hornick</a:t>
            </a:r>
          </a:p>
          <a:p>
            <a:pPr>
              <a:defRPr/>
            </a:pPr>
            <a:r>
              <a:rPr lang="en-US" altLang="en-US" dirty="0"/>
              <a:t>Some Content and Most Errors: Dr. Yoder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 Yoder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 err="1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Slide design: Dr. Mark L. Hornick</a:t>
            </a:r>
          </a:p>
          <a:p>
            <a:pPr>
              <a:defRPr/>
            </a:pPr>
            <a:r>
              <a:rPr lang="en-US" altLang="en-US"/>
              <a:t>Content: Dr. Hornick</a:t>
            </a:r>
          </a:p>
          <a:p>
            <a:pPr>
              <a:defRPr/>
            </a:pPr>
            <a:r>
              <a:rPr lang="en-US" altLang="en-US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the Secondary title</a:t>
            </a:r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 Yoder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Josiah Yoder</a:t>
            </a:r>
          </a:p>
          <a:p>
            <a:pPr>
              <a:defRPr/>
            </a:pPr>
            <a:r>
              <a:rPr lang="en-US" altLang="en-US" dirty="0"/>
              <a:t>Slide Design: Dr.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Josiah Yoder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Content: Dr. Hornick</a:t>
            </a:r>
          </a:p>
          <a:p>
            <a:pPr>
              <a:defRPr/>
            </a:pPr>
            <a:r>
              <a:rPr lang="en-US" altLang="en-US" dirty="0"/>
              <a:t>Errors: Dr. Yoder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CS2911</a:t>
            </a:r>
            <a:br>
              <a:rPr lang="en-US" dirty="0"/>
            </a:br>
            <a:r>
              <a:rPr lang="en-US" dirty="0"/>
              <a:t>Week 1, Lab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b="1" dirty="0">
                <a:sym typeface="Wingdings" panose="05000000000000000000" pitchFamily="2" charset="2"/>
              </a:rPr>
              <a:t>Quiz feedback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Content: Dr. Hornick</a:t>
            </a:r>
          </a:p>
          <a:p>
            <a:pPr>
              <a:defRPr/>
            </a:pPr>
            <a:r>
              <a:rPr lang="en-US" altLang="en-US" dirty="0"/>
              <a:t>Errors: Dr. Yoder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D4E25-E4AB-4F08-8507-24BE6A3F9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C1FCE-0878-49EA-AED7-B7E9E2A76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struct node {</a:t>
            </a:r>
          </a:p>
          <a:p>
            <a:pPr marL="0" indent="0">
              <a:buNone/>
            </a:pPr>
            <a:r>
              <a:rPr lang="en-US" dirty="0"/>
              <a:t>	/* private variables! */</a:t>
            </a:r>
          </a:p>
          <a:p>
            <a:pPr marL="0" indent="0">
              <a:buNone/>
            </a:pPr>
            <a:r>
              <a:rPr lang="en-US" dirty="0"/>
              <a:t>	struct node * previous;</a:t>
            </a:r>
          </a:p>
          <a:p>
            <a:pPr marL="0" indent="0">
              <a:buNone/>
            </a:pPr>
            <a:r>
              <a:rPr lang="en-US" dirty="0"/>
              <a:t>	struct node * next;</a:t>
            </a:r>
          </a:p>
          <a:p>
            <a:pPr marL="0" indent="0">
              <a:buNone/>
            </a:pPr>
            <a:r>
              <a:rPr lang="en-US" dirty="0"/>
              <a:t>	void * data;</a:t>
            </a:r>
          </a:p>
          <a:p>
            <a:pPr marL="0" indent="0">
              <a:buNone/>
            </a:pPr>
            <a:r>
              <a:rPr lang="en-US" dirty="0"/>
              <a:t>};</a:t>
            </a:r>
          </a:p>
          <a:p>
            <a:pPr marL="0" indent="0">
              <a:buNone/>
            </a:pPr>
            <a:r>
              <a:rPr lang="en-US" dirty="0"/>
              <a:t>struct node * node;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4B2D00-35BD-4838-B249-8A39688C2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B03667-0DE7-454A-9244-D71BB83E7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35932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D4E25-E4AB-4F08-8507-24BE6A3F9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C1FCE-0878-49EA-AED7-B7E9E2A76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typedef struct node </a:t>
            </a:r>
            <a:r>
              <a:rPr lang="en-US" dirty="0" err="1"/>
              <a:t>Node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struct node {</a:t>
            </a:r>
          </a:p>
          <a:p>
            <a:pPr marL="0" indent="0">
              <a:buNone/>
            </a:pPr>
            <a:r>
              <a:rPr lang="en-US" dirty="0"/>
              <a:t>	/* private variables! */</a:t>
            </a:r>
          </a:p>
          <a:p>
            <a:pPr marL="0" indent="0">
              <a:buNone/>
            </a:pPr>
            <a:r>
              <a:rPr lang="en-US" dirty="0"/>
              <a:t>	Node * previous;</a:t>
            </a:r>
          </a:p>
          <a:p>
            <a:pPr marL="0" indent="0">
              <a:buNone/>
            </a:pPr>
            <a:r>
              <a:rPr lang="en-US" dirty="0"/>
              <a:t>	Node * next;</a:t>
            </a:r>
          </a:p>
          <a:p>
            <a:pPr marL="0" indent="0">
              <a:buNone/>
            </a:pPr>
            <a:r>
              <a:rPr lang="en-US" dirty="0"/>
              <a:t>	void * data;</a:t>
            </a:r>
          </a:p>
          <a:p>
            <a:pPr marL="0" indent="0">
              <a:buNone/>
            </a:pPr>
            <a:r>
              <a:rPr lang="en-US" dirty="0"/>
              <a:t>};</a:t>
            </a:r>
          </a:p>
          <a:p>
            <a:pPr marL="0" indent="0">
              <a:buNone/>
            </a:pPr>
            <a:r>
              <a:rPr lang="en-US" dirty="0"/>
              <a:t>Node * node;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4B2D00-35BD-4838-B249-8A39688C2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B03667-0DE7-454A-9244-D71BB83E7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36412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CE0CA-CB7B-493E-BDB3-1D7C66FEF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pointers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D08B3-3A1A-4445-B6D7-3D7BCB0196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Faster – only pointer needs to be copied</a:t>
            </a:r>
          </a:p>
          <a:p>
            <a:r>
              <a:rPr lang="en-US" dirty="0"/>
              <a:t>Saves memory – ditto</a:t>
            </a:r>
          </a:p>
          <a:p>
            <a:r>
              <a:rPr lang="en-US" dirty="0"/>
              <a:t>Multiple parts of code can share same data</a:t>
            </a:r>
          </a:p>
          <a:p>
            <a:r>
              <a:rPr lang="en-US" dirty="0"/>
              <a:t>Function can edit the original variable rather than a copy of it</a:t>
            </a:r>
          </a:p>
          <a:p>
            <a:r>
              <a:rPr lang="en-US" dirty="0"/>
              <a:t>Broader arguments (e.g., with void pointer)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94E401-5750-411E-8A2D-96A7EA14C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227D20-BBB9-4EF8-A62B-887529352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544118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54900</TotalTime>
  <Words>116</Words>
  <Application>Microsoft Office PowerPoint</Application>
  <PresentationFormat>On-screen Show (4:3)</PresentationFormat>
  <Paragraphs>49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Tahoma</vt:lpstr>
      <vt:lpstr>Times New Roman</vt:lpstr>
      <vt:lpstr>Wingdings</vt:lpstr>
      <vt:lpstr>2_Network</vt:lpstr>
      <vt:lpstr>    CS2911 Week 1, Lab</vt:lpstr>
      <vt:lpstr>Alternative 1</vt:lpstr>
      <vt:lpstr>Alternative 2</vt:lpstr>
      <vt:lpstr>Advantages of pointers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1585</cp:revision>
  <cp:lastPrinted>2018-09-04T19:59:01Z</cp:lastPrinted>
  <dcterms:created xsi:type="dcterms:W3CDTF">1999-09-06T21:32:20Z</dcterms:created>
  <dcterms:modified xsi:type="dcterms:W3CDTF">2018-09-26T13:58:18Z</dcterms:modified>
</cp:coreProperties>
</file>