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20" r:id="rId2"/>
    <p:sldId id="392" r:id="rId3"/>
    <p:sldId id="393" r:id="rId4"/>
    <p:sldId id="32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8" d="100"/>
          <a:sy n="48" d="100"/>
        </p:scale>
        <p:origin x="10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21 September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21 September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And Week</a:t>
            </a:r>
            <a:r>
              <a:rPr lang="en-US" baseline="0" dirty="0"/>
              <a:t> 3, Class 1</a:t>
            </a:r>
          </a:p>
          <a:p>
            <a:pPr lvl="0"/>
            <a:endParaRPr lang="en-US" dirty="0"/>
          </a:p>
          <a:p>
            <a:pPr lvl="0"/>
            <a:r>
              <a:rPr lang="en-US"/>
              <a:t>19q1</a:t>
            </a:r>
            <a:r>
              <a:rPr lang="en-US" dirty="0"/>
              <a:t>: Print 1-2,8-17</a:t>
            </a:r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21 September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r>
              <a:rPr lang="en-US" i="1" dirty="0" err="1"/>
              <a:t>response_size</a:t>
            </a:r>
            <a:r>
              <a:rPr lang="en-US" i="1" dirty="0"/>
              <a:t> </a:t>
            </a:r>
            <a:r>
              <a:rPr lang="en-US" baseline="0" dirty="0"/>
              <a:t>is NOT the size of the internal buffer used to store received data.  Whatever information the sender says will be stored in a large buffer on the local machine.  Instead, it is the maximum size of response (in bytes)</a:t>
            </a:r>
          </a:p>
          <a:p>
            <a:endParaRPr lang="en-US" baseline="0" dirty="0"/>
          </a:p>
          <a:p>
            <a:r>
              <a:rPr lang="en-US" baseline="0" dirty="0"/>
              <a:t>18q1: </a:t>
            </a:r>
            <a:r>
              <a:rPr lang="en-US" baseline="0" dirty="0" err="1"/>
              <a:t>send</a:t>
            </a:r>
            <a:r>
              <a:rPr lang="en-US" b="1" baseline="0" dirty="0" err="1"/>
              <a:t>all</a:t>
            </a:r>
            <a:r>
              <a:rPr lang="en-US" b="0" baseline="0" dirty="0"/>
              <a:t> added after class</a:t>
            </a: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23BE44B-FE43-475E-A477-09A3E98CFA21}" type="datetime3">
              <a:rPr lang="en-US" smtClean="0"/>
              <a:t>21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8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18q1: </a:t>
            </a:r>
            <a:r>
              <a:rPr lang="en-US" baseline="0" dirty="0" err="1"/>
              <a:t>send</a:t>
            </a:r>
            <a:r>
              <a:rPr lang="en-US" b="1" baseline="0" dirty="0" err="1"/>
              <a:t>all</a:t>
            </a:r>
            <a:r>
              <a:rPr lang="en-US" b="0" baseline="0" dirty="0"/>
              <a:t> added after class</a:t>
            </a:r>
            <a:endParaRPr lang="en-US" b="1" dirty="0"/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3F70A5A-0E45-465C-B8D8-C37B2D2FCCA9}" type="datetime3">
              <a:rPr lang="en-US" smtClean="0"/>
              <a:t>21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62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 image added</a:t>
            </a:r>
            <a:r>
              <a:rPr lang="en-US" baseline="0" dirty="0"/>
              <a:t> later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7C68054-FD2B-4B02-9DCB-25F8542E8EF6}" type="datetime3">
              <a:rPr lang="en-US" smtClean="0"/>
              <a:t>21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CS3841</a:t>
            </a:r>
            <a:br>
              <a:rPr lang="en-US" dirty="0"/>
            </a:br>
            <a:r>
              <a:rPr lang="en-US" dirty="0"/>
              <a:t>Week 3, Class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TCP Sockets in Python (in this slide deck)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TCP Sockets in C (in separate files)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Client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tcp_socket</a:t>
            </a:r>
            <a:r>
              <a:rPr lang="en-US" dirty="0"/>
              <a:t> = </a:t>
            </a:r>
            <a:r>
              <a:rPr lang="en-US" i="1" dirty="0" err="1"/>
              <a:t>socket</a:t>
            </a:r>
            <a:r>
              <a:rPr lang="en-US" dirty="0" err="1"/>
              <a:t>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				</a:t>
            </a:r>
            <a:r>
              <a:rPr lang="en-US" dirty="0" err="1"/>
              <a:t>socket.SOCK_</a:t>
            </a:r>
            <a:r>
              <a:rPr lang="en-US" b="1" dirty="0" err="1"/>
              <a:t>STREAM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tcp_socket.</a:t>
            </a:r>
            <a:r>
              <a:rPr lang="en-US" b="1" dirty="0" err="1"/>
              <a:t>connect</a:t>
            </a:r>
            <a:r>
              <a:rPr lang="en-US" dirty="0"/>
              <a:t>((</a:t>
            </a:r>
            <a:r>
              <a:rPr lang="en-US" i="1" dirty="0" err="1"/>
              <a:t>server_host</a:t>
            </a:r>
            <a:r>
              <a:rPr lang="en-US" dirty="0" err="1"/>
              <a:t>,</a:t>
            </a:r>
            <a:r>
              <a:rPr lang="en-US" i="1" dirty="0" err="1"/>
              <a:t>server_port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 err="1"/>
              <a:t>tcp_socket.</a:t>
            </a:r>
            <a:r>
              <a:rPr lang="en-US" b="1" dirty="0" err="1"/>
              <a:t>sendall</a:t>
            </a:r>
            <a:r>
              <a:rPr lang="en-US" dirty="0"/>
              <a:t>(</a:t>
            </a:r>
            <a:r>
              <a:rPr lang="en-US" i="1" dirty="0"/>
              <a:t>message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response = </a:t>
            </a:r>
            <a:r>
              <a:rPr lang="en-US" dirty="0" err="1"/>
              <a:t>tcp_socket.</a:t>
            </a:r>
            <a:r>
              <a:rPr lang="en-US" b="1" dirty="0" err="1"/>
              <a:t>recv</a:t>
            </a:r>
            <a:r>
              <a:rPr lang="en-US" dirty="0"/>
              <a:t>(</a:t>
            </a:r>
            <a:r>
              <a:rPr lang="en-US" i="1" dirty="0" err="1"/>
              <a:t>response_size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tcp_socket.close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2406650" y="58674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218477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Server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listen_socket</a:t>
            </a:r>
            <a:r>
              <a:rPr lang="en-US" dirty="0"/>
              <a:t> = </a:t>
            </a:r>
            <a:r>
              <a:rPr lang="en-US" i="1" dirty="0" err="1"/>
              <a:t>socket</a:t>
            </a:r>
            <a:r>
              <a:rPr lang="en-US" dirty="0" err="1"/>
              <a:t>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				</a:t>
            </a:r>
            <a:r>
              <a:rPr lang="en-US" dirty="0" err="1"/>
              <a:t>socket.SOCK_STREAM</a:t>
            </a:r>
            <a:r>
              <a:rPr lang="en-US" dirty="0"/>
              <a:t>) </a:t>
            </a:r>
            <a:r>
              <a:rPr lang="en-US" dirty="0" err="1"/>
              <a:t>listen_socket.bind</a:t>
            </a:r>
            <a:r>
              <a:rPr lang="en-US" dirty="0"/>
              <a:t>((</a:t>
            </a:r>
            <a:r>
              <a:rPr lang="en-US" i="1" dirty="0" err="1"/>
              <a:t>listen_interface</a:t>
            </a:r>
            <a:r>
              <a:rPr lang="en-US" dirty="0" err="1"/>
              <a:t>,</a:t>
            </a:r>
            <a:r>
              <a:rPr lang="en-US" i="1" dirty="0" err="1"/>
              <a:t>listen_port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 err="1"/>
              <a:t>listen_socket.listen</a:t>
            </a:r>
            <a:r>
              <a:rPr lang="en-US" dirty="0"/>
              <a:t>(1) # </a:t>
            </a:r>
            <a:r>
              <a:rPr lang="en-US" dirty="0" err="1"/>
              <a:t>Num</a:t>
            </a:r>
            <a:r>
              <a:rPr lang="en-US" dirty="0"/>
              <a:t> of conn. to accept</a:t>
            </a:r>
          </a:p>
          <a:p>
            <a:pPr marL="0" indent="0">
              <a:buNone/>
            </a:pPr>
            <a:r>
              <a:rPr lang="en-US" dirty="0" err="1"/>
              <a:t>data_socket</a:t>
            </a:r>
            <a:r>
              <a:rPr lang="en-US" dirty="0"/>
              <a:t>, </a:t>
            </a:r>
            <a:r>
              <a:rPr lang="en-US" dirty="0" err="1"/>
              <a:t>sender_address</a:t>
            </a:r>
            <a:r>
              <a:rPr lang="en-US" dirty="0"/>
              <a:t> = </a:t>
            </a:r>
            <a:r>
              <a:rPr lang="en-US" dirty="0" err="1"/>
              <a:t>listen_socket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						 accept()</a:t>
            </a:r>
          </a:p>
          <a:p>
            <a:pPr marL="0" indent="0">
              <a:buNone/>
            </a:pPr>
            <a:r>
              <a:rPr lang="en-US" dirty="0"/>
              <a:t>data = </a:t>
            </a:r>
            <a:r>
              <a:rPr lang="en-US" dirty="0" err="1"/>
              <a:t>data_socket.recv</a:t>
            </a:r>
            <a:r>
              <a:rPr lang="en-US" dirty="0"/>
              <a:t>(</a:t>
            </a:r>
            <a:r>
              <a:rPr lang="en-US" i="1" dirty="0" err="1"/>
              <a:t>response_size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data_socket.send</a:t>
            </a:r>
            <a:r>
              <a:rPr lang="en-US" b="1" dirty="0" err="1"/>
              <a:t>all</a:t>
            </a:r>
            <a:r>
              <a:rPr lang="en-US" dirty="0"/>
              <a:t>(</a:t>
            </a:r>
            <a:r>
              <a:rPr lang="en-US" i="1" dirty="0" err="1"/>
              <a:t>response_data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data_socket.close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err="1"/>
              <a:t>listen_socket.close</a:t>
            </a:r>
            <a:r>
              <a:rPr lang="en-US" dirty="0"/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6934200" y="53340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345039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these slides are based on the text</a:t>
            </a:r>
          </a:p>
          <a:p>
            <a:pPr marL="0" indent="0">
              <a:buNone/>
            </a:pP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I have an extra copy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to borrow!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54474</TotalTime>
  <Words>216</Words>
  <Application>Microsoft Office PowerPoint</Application>
  <PresentationFormat>On-screen Show (4:3)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Gill Sans MT</vt:lpstr>
      <vt:lpstr>Tahoma</vt:lpstr>
      <vt:lpstr>Times New Roman</vt:lpstr>
      <vt:lpstr>Wingdings</vt:lpstr>
      <vt:lpstr>2_Network</vt:lpstr>
      <vt:lpstr>    CS3841 Week 3, Class 2</vt:lpstr>
      <vt:lpstr>TCP Client in Python</vt:lpstr>
      <vt:lpstr>TCP Server in Python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1609</cp:revision>
  <cp:lastPrinted>2017-09-22T17:54:44Z</cp:lastPrinted>
  <dcterms:created xsi:type="dcterms:W3CDTF">1999-09-06T21:32:20Z</dcterms:created>
  <dcterms:modified xsi:type="dcterms:W3CDTF">2018-09-21T14:35:22Z</dcterms:modified>
</cp:coreProperties>
</file>