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1" r:id="rId3"/>
    <p:sldId id="324" r:id="rId4"/>
    <p:sldId id="322" r:id="rId5"/>
    <p:sldId id="323" r:id="rId6"/>
    <p:sldId id="32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28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it@github......g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4,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Lab feedback</a:t>
            </a:r>
          </a:p>
          <a:p>
            <a:pPr lvl="1"/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8F27-38CD-420D-BF23-D90629E5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Doxygen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A434-188F-4FA2-9213-BBCD668F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comments in header (.h) files only</a:t>
            </a:r>
          </a:p>
          <a:p>
            <a:pPr lvl="1"/>
            <a:r>
              <a:rPr lang="en-US" dirty="0"/>
              <a:t>This is the only file visible when code is used as a library.</a:t>
            </a:r>
          </a:p>
          <a:p>
            <a:pPr lvl="1"/>
            <a:r>
              <a:rPr lang="en-US" dirty="0"/>
              <a:t>Don’t want two copies of the comments (in .h and .c) to reduce maintenance effort and risk of inconsistency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C2CA8-389F-457A-BBE8-9E5B991A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9866A-649E-45D6-9F41-B3EB0392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811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451B-C74A-4DB8-9ECB-D49014D4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build from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26609-DBA2-4347-9F57-FB684CE0E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out new copy of submitted code</a:t>
            </a:r>
          </a:p>
          <a:p>
            <a:pPr lvl="1"/>
            <a:r>
              <a:rPr lang="en-US" dirty="0"/>
              <a:t>git clone </a:t>
            </a:r>
            <a:r>
              <a:rPr lang="en-US" dirty="0" err="1">
                <a:hlinkClick r:id="rId2"/>
              </a:rPr>
              <a:t>git@github</a:t>
            </a:r>
            <a:r>
              <a:rPr lang="en-US" dirty="0">
                <a:hlinkClick r:id="rId2"/>
              </a:rPr>
              <a:t>......git</a:t>
            </a:r>
            <a:r>
              <a:rPr lang="en-US" dirty="0"/>
              <a:t> lab3_build_test</a:t>
            </a:r>
          </a:p>
          <a:p>
            <a:r>
              <a:rPr lang="en-US" dirty="0"/>
              <a:t>Build from </a:t>
            </a:r>
            <a:r>
              <a:rPr lang="en-US" dirty="0" err="1"/>
              <a:t>makefile</a:t>
            </a:r>
            <a:endParaRPr lang="en-US" dirty="0"/>
          </a:p>
          <a:p>
            <a:pPr lvl="1"/>
            <a:r>
              <a:rPr lang="en-US" dirty="0"/>
              <a:t>cd ………/Default</a:t>
            </a:r>
          </a:p>
          <a:p>
            <a:pPr lvl="1"/>
            <a:r>
              <a:rPr lang="en-US" dirty="0"/>
              <a:t>make all</a:t>
            </a:r>
          </a:p>
          <a:p>
            <a:r>
              <a:rPr lang="en-US" dirty="0"/>
              <a:t>It should build cleanly.</a:t>
            </a:r>
          </a:p>
          <a:p>
            <a:r>
              <a:rPr lang="en-US" dirty="0"/>
              <a:t>Also check for relative paths (See next slide)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22B01-D29F-4686-A76F-B715CA77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9C821-E860-4837-8E9D-FEDB29E2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333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CD51-F0C7-4624-9F47-1D6A3E59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paths in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6B7FB-612A-4B95-A5B8-71AA54F7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relative paths to local resources</a:t>
            </a:r>
          </a:p>
          <a:p>
            <a:pPr lvl="1"/>
            <a:r>
              <a:rPr lang="en-US" dirty="0"/>
              <a:t>-L"/home/cs3841/dev/lab3/Lab3/</a:t>
            </a:r>
            <a:r>
              <a:rPr lang="en-US" dirty="0" err="1"/>
              <a:t>src</a:t>
            </a:r>
            <a:r>
              <a:rPr lang="en-US" dirty="0"/>
              <a:t>“</a:t>
            </a:r>
          </a:p>
          <a:p>
            <a:pPr marL="349250" lvl="1" indent="0">
              <a:buNone/>
            </a:pPr>
            <a:r>
              <a:rPr lang="en-US" dirty="0"/>
              <a:t>	vs</a:t>
            </a:r>
          </a:p>
          <a:p>
            <a:pPr lvl="1"/>
            <a:r>
              <a:rPr lang="en-US" dirty="0"/>
              <a:t>-L “../</a:t>
            </a:r>
            <a:r>
              <a:rPr lang="en-US" dirty="0" err="1"/>
              <a:t>src</a:t>
            </a:r>
            <a:r>
              <a:rPr lang="en-US" dirty="0"/>
              <a:t>/”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-L “</a:t>
            </a:r>
            <a:r>
              <a:rPr lang="en-US" dirty="0" err="1"/>
              <a:t>src</a:t>
            </a:r>
            <a:r>
              <a:rPr lang="en-US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16AA6-52ED-4B20-A831-4BCB997D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AA8CA-071F-4743-B51F-E11BC9C7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65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10D8-8060-4EB3-8A30-5C7463CD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A796-D002-4F0D-8D00-F7CFB4FB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program is not given the correct arguments, please print the usage and exit cleanly:</a:t>
            </a:r>
          </a:p>
          <a:p>
            <a:r>
              <a:rPr lang="en-US" dirty="0"/>
              <a:t>E.g., Usage:</a:t>
            </a:r>
          </a:p>
          <a:p>
            <a:pPr marL="0" indent="0">
              <a:buNone/>
            </a:pPr>
            <a:r>
              <a:rPr lang="en-US" dirty="0"/>
              <a:t>		./lab3 C|W filename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102DA-CBC5-4ED1-9F7E-3BADAB45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6C0C-FBDD-4C41-A257-5F9C4B3B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21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FAD2-F3E1-4338-811B-2CDFC925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8B70-EA13-4696-A676-02B2DFBC5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give only:</a:t>
            </a:r>
          </a:p>
          <a:p>
            <a:pPr lvl="1"/>
            <a:r>
              <a:rPr lang="en-US" dirty="0"/>
              <a:t>Suggestions for improvement</a:t>
            </a:r>
          </a:p>
          <a:p>
            <a:pPr marL="693737" lvl="2" indent="0">
              <a:buNone/>
            </a:pPr>
            <a:r>
              <a:rPr lang="en-US" dirty="0"/>
              <a:t>– and/or –</a:t>
            </a:r>
          </a:p>
          <a:p>
            <a:pPr lvl="1"/>
            <a:r>
              <a:rPr lang="en-US" dirty="0"/>
              <a:t>Things I liked about the lab</a:t>
            </a:r>
          </a:p>
          <a:p>
            <a:r>
              <a:rPr lang="en-US" dirty="0"/>
              <a:t>Not </a:t>
            </a:r>
          </a:p>
          <a:p>
            <a:pPr lvl="1"/>
            <a:r>
              <a:rPr lang="en-US" dirty="0"/>
              <a:t>What went well or didn’t go well (as in Dr. Schilling’s reports)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5664B-AB6B-4554-A770-1E14D766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84DD5-3EFE-4BDD-BE30-99626C0D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44936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55071</TotalTime>
  <Words>246</Words>
  <Application>Microsoft Office PowerPoint</Application>
  <PresentationFormat>On-screen Show (4:3)</PresentationFormat>
  <Paragraphs>62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2_Network</vt:lpstr>
      <vt:lpstr>    CS2911 Week 4, 3</vt:lpstr>
      <vt:lpstr>Doxygen</vt:lpstr>
      <vt:lpstr>Clean build from source</vt:lpstr>
      <vt:lpstr>Relative paths in Makefile</vt:lpstr>
      <vt:lpstr>Reporting Arguments</vt:lpstr>
      <vt:lpstr>Lab Feedback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1595</cp:revision>
  <cp:lastPrinted>2018-09-04T19:59:01Z</cp:lastPrinted>
  <dcterms:created xsi:type="dcterms:W3CDTF">1999-09-06T21:32:20Z</dcterms:created>
  <dcterms:modified xsi:type="dcterms:W3CDTF">2018-09-28T15:56:42Z</dcterms:modified>
</cp:coreProperties>
</file>