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6"/>
  </p:notesMasterIdLst>
  <p:handoutMasterIdLst>
    <p:handoutMasterId r:id="rId7"/>
  </p:handoutMasterIdLst>
  <p:sldIdLst>
    <p:sldId id="320" r:id="rId2"/>
    <p:sldId id="322" r:id="rId3"/>
    <p:sldId id="321" r:id="rId4"/>
    <p:sldId id="323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48" d="100"/>
          <a:sy n="48" d="100"/>
        </p:scale>
        <p:origin x="109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9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E8B1CED-C93D-41D8-9F8E-94DD0065226D}" type="datetime3">
              <a:rPr lang="en-US" smtClean="0"/>
              <a:t>28 September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9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3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AD9863CD-0A67-4F48-B5BB-9616DC8F127C}" type="datetime3">
              <a:rPr lang="en-US" smtClean="0"/>
              <a:t>28 September 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8" y="664032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print</a:t>
            </a:r>
            <a:r>
              <a:rPr lang="en-US" baseline="0" dirty="0"/>
              <a:t> </a:t>
            </a:r>
            <a:r>
              <a:rPr lang="en-US" dirty="0"/>
              <a:t>1,12,13,16-19,22-26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B9E87DB-F672-4B09-91EE-D9B60909AF6F}" type="datetime3">
              <a:rPr lang="en-US" smtClean="0"/>
              <a:t>28 September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28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3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Most Content: Dr. Hornick</a:t>
            </a:r>
          </a:p>
          <a:p>
            <a:pPr>
              <a:defRPr/>
            </a:pPr>
            <a:r>
              <a:rPr lang="en-US" altLang="en-US" dirty="0"/>
              <a:t>Some Content and Most Errors: 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Slide design: Dr. Mark L. Hornick</a:t>
            </a:r>
          </a:p>
          <a:p>
            <a:pPr>
              <a:defRPr/>
            </a:pPr>
            <a:r>
              <a:rPr lang="en-US" altLang="en-US"/>
              <a:t>Content: Dr. Hornick</a:t>
            </a:r>
          </a:p>
          <a:p>
            <a:pPr>
              <a:defRPr/>
            </a:pPr>
            <a:r>
              <a:rPr lang="en-US" altLang="en-US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Design: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 dirty="0"/>
              <a:t>Week 1,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b="1" dirty="0">
                <a:sym typeface="Wingdings" panose="05000000000000000000" pitchFamily="2" charset="2"/>
              </a:rPr>
              <a:t>Quiz feedback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D4E25-E4AB-4F08-8507-24BE6A3F9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C1FCE-0878-49EA-AED7-B7E9E2A76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struct node {</a:t>
            </a:r>
          </a:p>
          <a:p>
            <a:pPr marL="0" indent="0">
              <a:buNone/>
            </a:pPr>
            <a:r>
              <a:rPr lang="en-US" dirty="0"/>
              <a:t>	/* private variables! */</a:t>
            </a:r>
          </a:p>
          <a:p>
            <a:pPr marL="0" indent="0">
              <a:buNone/>
            </a:pPr>
            <a:r>
              <a:rPr lang="en-US" dirty="0"/>
              <a:t>	struct node * previous;</a:t>
            </a:r>
          </a:p>
          <a:p>
            <a:pPr marL="0" indent="0">
              <a:buNone/>
            </a:pPr>
            <a:r>
              <a:rPr lang="en-US" dirty="0"/>
              <a:t>	struct node * next;</a:t>
            </a:r>
          </a:p>
          <a:p>
            <a:pPr marL="0" indent="0">
              <a:buNone/>
            </a:pPr>
            <a:r>
              <a:rPr lang="en-US" dirty="0"/>
              <a:t>	void * data;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r>
              <a:rPr lang="en-US" dirty="0"/>
              <a:t>struct node * node;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4B2D00-35BD-4838-B249-8A39688C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03667-0DE7-454A-9244-D71BB83E7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5932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D4E25-E4AB-4F08-8507-24BE6A3F9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C1FCE-0878-49EA-AED7-B7E9E2A76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typedef struct node </a:t>
            </a:r>
            <a:r>
              <a:rPr lang="en-US" dirty="0" err="1"/>
              <a:t>Node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struct node {</a:t>
            </a:r>
          </a:p>
          <a:p>
            <a:pPr marL="0" indent="0">
              <a:buNone/>
            </a:pPr>
            <a:r>
              <a:rPr lang="en-US" dirty="0"/>
              <a:t>	/* private variables! */</a:t>
            </a:r>
          </a:p>
          <a:p>
            <a:pPr marL="0" indent="0">
              <a:buNone/>
            </a:pPr>
            <a:r>
              <a:rPr lang="en-US" dirty="0"/>
              <a:t>	Node * previous;</a:t>
            </a:r>
          </a:p>
          <a:p>
            <a:pPr marL="0" indent="0">
              <a:buNone/>
            </a:pPr>
            <a:r>
              <a:rPr lang="en-US" dirty="0"/>
              <a:t>	Node * next;</a:t>
            </a:r>
          </a:p>
          <a:p>
            <a:pPr marL="0" indent="0">
              <a:buNone/>
            </a:pPr>
            <a:r>
              <a:rPr lang="en-US" dirty="0"/>
              <a:t>	void * data;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r>
              <a:rPr lang="en-US" dirty="0"/>
              <a:t>Node * node;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4B2D00-35BD-4838-B249-8A39688C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03667-0DE7-454A-9244-D71BB83E7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6412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CE0CA-CB7B-493E-BDB3-1D7C66FEF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D08B3-3A1A-4445-B6D7-3D7BCB019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Faster – only pointer needs to be copied</a:t>
            </a:r>
          </a:p>
          <a:p>
            <a:r>
              <a:rPr lang="en-US" dirty="0"/>
              <a:t>Saves memory – ditto</a:t>
            </a:r>
          </a:p>
          <a:p>
            <a:r>
              <a:rPr lang="en-US" dirty="0"/>
              <a:t>Multiple parts of code can share same data</a:t>
            </a:r>
          </a:p>
          <a:p>
            <a:r>
              <a:rPr lang="en-US" dirty="0"/>
              <a:t>Function can edit the original variable rather than a copy of it</a:t>
            </a:r>
          </a:p>
          <a:p>
            <a:r>
              <a:rPr lang="en-US" dirty="0"/>
              <a:t>Broader arguments (e.g., with void pointer)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94E401-5750-411E-8A2D-96A7EA14C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227D20-BBB9-4EF8-A62B-887529352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44118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54900</TotalTime>
  <Words>116</Words>
  <Application>Microsoft Office PowerPoint</Application>
  <PresentationFormat>On-screen Show (4:3)</PresentationFormat>
  <Paragraphs>49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Tahoma</vt:lpstr>
      <vt:lpstr>Times New Roman</vt:lpstr>
      <vt:lpstr>Wingdings</vt:lpstr>
      <vt:lpstr>2_Network</vt:lpstr>
      <vt:lpstr>    CS2911 Week 1, Lab</vt:lpstr>
      <vt:lpstr>Alternative 1</vt:lpstr>
      <vt:lpstr>Alternative 2</vt:lpstr>
      <vt:lpstr>Advantages of pointers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1585</cp:revision>
  <cp:lastPrinted>2018-09-04T19:59:01Z</cp:lastPrinted>
  <dcterms:created xsi:type="dcterms:W3CDTF">1999-09-06T21:32:20Z</dcterms:created>
  <dcterms:modified xsi:type="dcterms:W3CDTF">2018-09-28T15:57:13Z</dcterms:modified>
</cp:coreProperties>
</file>