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8"/>
  </p:notesMasterIdLst>
  <p:handoutMasterIdLst>
    <p:handoutMasterId r:id="rId9"/>
  </p:handoutMasterIdLst>
  <p:sldIdLst>
    <p:sldId id="320" r:id="rId2"/>
    <p:sldId id="321" r:id="rId3"/>
    <p:sldId id="324" r:id="rId4"/>
    <p:sldId id="322" r:id="rId5"/>
    <p:sldId id="323" r:id="rId6"/>
    <p:sldId id="325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900" autoAdjust="0"/>
    <p:restoredTop sz="71517" autoAdjust="0"/>
  </p:normalViewPr>
  <p:slideViewPr>
    <p:cSldViewPr>
      <p:cViewPr varScale="1">
        <p:scale>
          <a:sx n="48" d="100"/>
          <a:sy n="48" d="100"/>
        </p:scale>
        <p:origin x="1096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4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t" anchorCtr="0" compatLnSpc="1">
            <a:prstTxWarp prst="textNoShape">
              <a:avLst/>
            </a:prstTxWarp>
          </a:bodyPr>
          <a:lstStyle>
            <a:lvl1pPr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779" y="4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t" anchorCtr="0" compatLnSpc="1">
            <a:prstTxWarp prst="textNoShape">
              <a:avLst/>
            </a:prstTxWarp>
          </a:bodyPr>
          <a:lstStyle>
            <a:lvl1pPr algn="r"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DE8B1CED-C93D-41D8-9F8E-94DD0065226D}" type="datetime3">
              <a:rPr lang="en-US" smtClean="0"/>
              <a:t>28 September 2018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32199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b" anchorCtr="0" compatLnSpc="1">
            <a:prstTxWarp prst="textNoShape">
              <a:avLst/>
            </a:prstTxWarp>
          </a:bodyPr>
          <a:lstStyle>
            <a:lvl1pPr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779" y="8832199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b" anchorCtr="0" compatLnSpc="1">
            <a:prstTxWarp prst="textNoShape">
              <a:avLst/>
            </a:prstTxWarp>
          </a:bodyPr>
          <a:lstStyle>
            <a:lvl1pPr algn="r"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4872" y="3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AD9863CD-0A67-4F48-B5BB-9616DC8F127C}" type="datetime3">
              <a:rPr lang="en-US" smtClean="0"/>
              <a:t>28 September 2018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9325" y="4426857"/>
            <a:ext cx="5111750" cy="4205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53714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4872" y="8853714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5378" y="664032"/>
            <a:ext cx="4819650" cy="365215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print</a:t>
            </a:r>
            <a:r>
              <a:rPr lang="en-US" baseline="0" dirty="0"/>
              <a:t> </a:t>
            </a:r>
            <a:r>
              <a:rPr lang="en-US" dirty="0"/>
              <a:t>1,12,13,16-19,22-26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B9E87DB-F672-4B09-91EE-D9B60909AF6F}" type="datetime3">
              <a:rPr lang="en-US" smtClean="0"/>
              <a:t>28 September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744705" cy="367965"/>
          </a:xfrm>
          <a:prstGeom prst="rect">
            <a:avLst/>
          </a:prstGeom>
          <a:noFill/>
        </p:spPr>
        <p:txBody>
          <a:bodyPr vert="horz" lIns="90056" tIns="45028" rIns="90056" bIns="45028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Most Content: Dr. Hornick</a:t>
            </a:r>
          </a:p>
          <a:p>
            <a:pPr>
              <a:defRPr/>
            </a:pPr>
            <a:r>
              <a:rPr lang="en-US" altLang="en-US" dirty="0"/>
              <a:t>Some Content and Most Errors: Dr. Yoder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 err="1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Slide design: Dr. Mark L. Hornick</a:t>
            </a:r>
          </a:p>
          <a:p>
            <a:pPr>
              <a:defRPr/>
            </a:pPr>
            <a:r>
              <a:rPr lang="en-US" altLang="en-US"/>
              <a:t>Content: Dr. Hornick</a:t>
            </a:r>
          </a:p>
          <a:p>
            <a:pPr>
              <a:defRPr/>
            </a:pPr>
            <a:r>
              <a:rPr lang="en-US" altLang="en-US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the Secondary title</a:t>
            </a:r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Josiah Yoder</a:t>
            </a:r>
          </a:p>
          <a:p>
            <a:pPr>
              <a:defRPr/>
            </a:pPr>
            <a:r>
              <a:rPr lang="en-US" altLang="en-US" dirty="0"/>
              <a:t>Slide Design: Dr.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Josiah Yoder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Content: Dr. Hornick</a:t>
            </a:r>
          </a:p>
          <a:p>
            <a:pPr>
              <a:defRPr/>
            </a:pPr>
            <a:r>
              <a:rPr lang="en-US" altLang="en-US" dirty="0"/>
              <a:t>Errors: Dr. Yoder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git@github......gi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CS2911</a:t>
            </a:r>
            <a:br>
              <a:rPr lang="en-US" dirty="0"/>
            </a:br>
            <a:r>
              <a:rPr lang="en-US" dirty="0"/>
              <a:t>Week 4,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b="1" dirty="0">
                <a:sym typeface="Wingdings" panose="05000000000000000000" pitchFamily="2" charset="2"/>
              </a:rPr>
              <a:t>Lab feedback</a:t>
            </a:r>
          </a:p>
          <a:p>
            <a:pPr lvl="1"/>
            <a:endParaRPr lang="en-US" b="1" dirty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Content: Dr. Hornick</a:t>
            </a:r>
          </a:p>
          <a:p>
            <a:pPr>
              <a:defRPr/>
            </a:pPr>
            <a:r>
              <a:rPr lang="en-US" altLang="en-US" dirty="0"/>
              <a:t>Errors: Dr. Yoder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28F27-38CD-420D-BF23-D90629E5A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Doxygen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7A434-188F-4FA2-9213-BBCD668F9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Place comments in header (.h) files only</a:t>
            </a:r>
          </a:p>
          <a:p>
            <a:pPr lvl="1"/>
            <a:r>
              <a:rPr lang="en-US" dirty="0"/>
              <a:t>This is the only file visible when code is used as a library.</a:t>
            </a:r>
          </a:p>
          <a:p>
            <a:pPr lvl="1"/>
            <a:r>
              <a:rPr lang="en-US" dirty="0"/>
              <a:t>Don’t want two copies of the comments (in .h and .c) to reduce maintenance effort and risk of inconsistency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FC2CA8-389F-457A-BBE8-9E5B991AB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49866A-649E-45D6-9F41-B3EB03921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28111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C451B-C74A-4DB8-9ECB-D49014D45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Clean build from source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26609-DBA2-4347-9F57-FB684CE0E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 out new copy of submitted code</a:t>
            </a:r>
          </a:p>
          <a:p>
            <a:pPr lvl="1"/>
            <a:r>
              <a:rPr lang="en-US" dirty="0"/>
              <a:t>git clone </a:t>
            </a:r>
            <a:r>
              <a:rPr lang="en-US" dirty="0" err="1">
                <a:hlinkClick r:id="rId2"/>
              </a:rPr>
              <a:t>git@github</a:t>
            </a:r>
            <a:r>
              <a:rPr lang="en-US" dirty="0">
                <a:hlinkClick r:id="rId2"/>
              </a:rPr>
              <a:t>......git</a:t>
            </a:r>
            <a:r>
              <a:rPr lang="en-US" dirty="0"/>
              <a:t> lab3_build_test</a:t>
            </a:r>
          </a:p>
          <a:p>
            <a:r>
              <a:rPr lang="en-US" dirty="0"/>
              <a:t>Build from </a:t>
            </a:r>
            <a:r>
              <a:rPr lang="en-US" dirty="0" err="1"/>
              <a:t>makefile</a:t>
            </a:r>
            <a:endParaRPr lang="en-US" dirty="0"/>
          </a:p>
          <a:p>
            <a:pPr lvl="1"/>
            <a:r>
              <a:rPr lang="en-US" dirty="0"/>
              <a:t>cd ………/Default</a:t>
            </a:r>
          </a:p>
          <a:p>
            <a:pPr lvl="1"/>
            <a:r>
              <a:rPr lang="en-US" dirty="0"/>
              <a:t>make all</a:t>
            </a:r>
          </a:p>
          <a:p>
            <a:r>
              <a:rPr lang="en-US" dirty="0"/>
              <a:t>It should build cleanly.</a:t>
            </a:r>
          </a:p>
          <a:p>
            <a:r>
              <a:rPr lang="en-US" dirty="0"/>
              <a:t>Also check for relative paths (See next slide)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D22B01-D29F-4686-A76F-B715CA77F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79C821-E860-4837-8E9D-FEDB29E28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13336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8CD51-F0C7-4624-9F47-1D6A3E594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Relative paths in </a:t>
            </a:r>
            <a:r>
              <a:rPr lang="en-US" dirty="0" err="1"/>
              <a:t>Makefile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6B7FB-612A-4B95-A5B8-71AA54F79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use relative paths to local resources</a:t>
            </a:r>
          </a:p>
          <a:p>
            <a:pPr lvl="1"/>
            <a:r>
              <a:rPr lang="en-US" dirty="0"/>
              <a:t>-L"/home/cs3841/dev/lab3/Lab3/</a:t>
            </a:r>
            <a:r>
              <a:rPr lang="en-US" dirty="0" err="1"/>
              <a:t>src</a:t>
            </a:r>
            <a:r>
              <a:rPr lang="en-US" dirty="0"/>
              <a:t>“</a:t>
            </a:r>
          </a:p>
          <a:p>
            <a:pPr marL="349250" lvl="1" indent="0">
              <a:buNone/>
            </a:pPr>
            <a:r>
              <a:rPr lang="en-US" dirty="0"/>
              <a:t>	vs</a:t>
            </a:r>
          </a:p>
          <a:p>
            <a:pPr lvl="1"/>
            <a:r>
              <a:rPr lang="en-US" dirty="0"/>
              <a:t>-L “../</a:t>
            </a:r>
            <a:r>
              <a:rPr lang="en-US" dirty="0" err="1"/>
              <a:t>src</a:t>
            </a:r>
            <a:r>
              <a:rPr lang="en-US" dirty="0"/>
              <a:t>/”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D16AA6-52ED-4B20-A831-4BCB997DC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CAA8CA-071F-4743-B51F-E11BC9C79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22656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E10D8-8060-4EB3-8A30-5C7463CDB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Arguments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5A796-D002-4F0D-8D00-F7CFB4FB8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program is not given the correct arguments, please print the usage and exit cleanly:</a:t>
            </a:r>
          </a:p>
          <a:p>
            <a:r>
              <a:rPr lang="en-US" dirty="0"/>
              <a:t>E.g., Usage:</a:t>
            </a:r>
          </a:p>
          <a:p>
            <a:pPr marL="0" indent="0">
              <a:buNone/>
            </a:pPr>
            <a:r>
              <a:rPr lang="en-US" dirty="0"/>
              <a:t>		./lab3 C|W filename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4102DA-CBC5-4ED1-9F7E-3BADAB457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A96C0C-FBDD-4C41-A257-5F9C4B3BE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3218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0FAD2-F3E1-4338-811B-2CDFC9258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48B70-EA13-4696-A676-02B2DFBC51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give only:</a:t>
            </a:r>
          </a:p>
          <a:p>
            <a:pPr lvl="1"/>
            <a:r>
              <a:rPr lang="en-US" dirty="0"/>
              <a:t>Suggestions for improvement</a:t>
            </a:r>
          </a:p>
          <a:p>
            <a:pPr marL="693737" lvl="2" indent="0">
              <a:buNone/>
            </a:pPr>
            <a:r>
              <a:rPr lang="en-US" dirty="0"/>
              <a:t>– and/or –</a:t>
            </a:r>
          </a:p>
          <a:p>
            <a:pPr lvl="1"/>
            <a:r>
              <a:rPr lang="en-US" dirty="0"/>
              <a:t>Things I liked about the lab</a:t>
            </a:r>
          </a:p>
          <a:p>
            <a:r>
              <a:rPr lang="en-US" dirty="0"/>
              <a:t>Not </a:t>
            </a:r>
          </a:p>
          <a:p>
            <a:pPr lvl="1"/>
            <a:r>
              <a:rPr lang="en-US" dirty="0"/>
              <a:t>What went well or didn’t go well (as in Dr. Schilling’s reports)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25664B-AB6B-4554-A770-1E14D7669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F84DD5-3EFE-4BDD-BE30-99626C0D7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944936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55018</TotalTime>
  <Words>239</Words>
  <Application>Microsoft Office PowerPoint</Application>
  <PresentationFormat>On-screen Show (4:3)</PresentationFormat>
  <Paragraphs>56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Tahoma</vt:lpstr>
      <vt:lpstr>Times New Roman</vt:lpstr>
      <vt:lpstr>Wingdings</vt:lpstr>
      <vt:lpstr>2_Network</vt:lpstr>
      <vt:lpstr>    CS2911 Week 4, 3</vt:lpstr>
      <vt:lpstr>Doxygen</vt:lpstr>
      <vt:lpstr>Clean build from source</vt:lpstr>
      <vt:lpstr>Relative paths in Makefile</vt:lpstr>
      <vt:lpstr>Reporting Arguments</vt:lpstr>
      <vt:lpstr>Lab Feedback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1592</cp:revision>
  <cp:lastPrinted>2018-09-04T19:59:01Z</cp:lastPrinted>
  <dcterms:created xsi:type="dcterms:W3CDTF">1999-09-06T21:32:20Z</dcterms:created>
  <dcterms:modified xsi:type="dcterms:W3CDTF">2018-09-28T15:04:14Z</dcterms:modified>
</cp:coreProperties>
</file>