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9"/>
  </p:notesMasterIdLst>
  <p:handoutMasterIdLst>
    <p:handoutMasterId r:id="rId10"/>
  </p:handoutMasterIdLst>
  <p:sldIdLst>
    <p:sldId id="320" r:id="rId2"/>
    <p:sldId id="321" r:id="rId3"/>
    <p:sldId id="322" r:id="rId4"/>
    <p:sldId id="323" r:id="rId5"/>
    <p:sldId id="324" r:id="rId6"/>
    <p:sldId id="325" r:id="rId7"/>
    <p:sldId id="326" r:id="rId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900" autoAdjust="0"/>
    <p:restoredTop sz="71517" autoAdjust="0"/>
  </p:normalViewPr>
  <p:slideViewPr>
    <p:cSldViewPr>
      <p:cViewPr varScale="1">
        <p:scale>
          <a:sx n="48" d="100"/>
          <a:sy n="48" d="100"/>
        </p:scale>
        <p:origin x="10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779" y="4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t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E8B1CED-C93D-41D8-9F8E-94DD0065226D}" type="datetime3">
              <a:rPr lang="en-US" smtClean="0"/>
              <a:t>4 October 2018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779" y="8832199"/>
            <a:ext cx="3036622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5" tIns="46545" rIns="93085" bIns="46545" numCol="1" anchor="b" anchorCtr="0" compatLnSpc="1">
            <a:prstTxWarp prst="textNoShape">
              <a:avLst/>
            </a:prstTxWarp>
          </a:bodyPr>
          <a:lstStyle>
            <a:lvl1pPr algn="r" defTabSz="93159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3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CS2911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4872" y="3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AD9863CD-0A67-4F48-B5BB-9616DC8F127C}" type="datetime3">
              <a:rPr lang="en-US" smtClean="0"/>
              <a:t>4 October 2018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9325" y="4426857"/>
            <a:ext cx="5111750" cy="4205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53714"/>
            <a:ext cx="3068571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4872" y="8853714"/>
            <a:ext cx="3065528" cy="44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90" tIns="44044" rIns="88090" bIns="44044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78" y="664032"/>
            <a:ext cx="4819650" cy="365215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print</a:t>
            </a:r>
            <a:r>
              <a:rPr lang="en-US" baseline="0" dirty="0"/>
              <a:t> </a:t>
            </a:r>
            <a:r>
              <a:rPr lang="en-US" dirty="0"/>
              <a:t>1,12,13,16-19,22-26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CS2911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DB9E87DB-F672-4B09-91EE-D9B60909AF6F}" type="datetime3">
              <a:rPr lang="en-US" smtClean="0"/>
              <a:t>4 October 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Dr. Josiah Yoder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744705" cy="367965"/>
          </a:xfrm>
          <a:prstGeom prst="rect">
            <a:avLst/>
          </a:prstGeom>
          <a:noFill/>
        </p:spPr>
        <p:txBody>
          <a:bodyPr vert="horz" lIns="90056" tIns="45028" rIns="90056" bIns="4502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Most Content: Dr. Hornick</a:t>
            </a:r>
          </a:p>
          <a:p>
            <a:pPr>
              <a:defRPr/>
            </a:pPr>
            <a:r>
              <a:rPr lang="en-US" altLang="en-US" dirty="0"/>
              <a:t>Some Content and Most Errors: Dr. Yoder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 err="1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Slide design: Dr. Mark L. Hornick</a:t>
            </a:r>
          </a:p>
          <a:p>
            <a:pPr>
              <a:defRPr/>
            </a:pPr>
            <a:r>
              <a:rPr lang="en-US" altLang="en-US"/>
              <a:t>Content: Dr. Hornick</a:t>
            </a:r>
          </a:p>
          <a:p>
            <a:pPr>
              <a:defRPr/>
            </a:pPr>
            <a:r>
              <a:rPr lang="en-US" altLang="en-US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the Secondary title</a:t>
            </a:r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 Yoder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Design: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Dr. Yoder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CS2911</a:t>
            </a:r>
            <a:br>
              <a:rPr lang="en-US" dirty="0"/>
            </a:br>
            <a:r>
              <a:rPr lang="en-US" dirty="0"/>
              <a:t>Week 5,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b="1" dirty="0">
                <a:sym typeface="Wingdings" panose="05000000000000000000" pitchFamily="2" charset="2"/>
              </a:rPr>
              <a:t>Lab feedback</a:t>
            </a:r>
          </a:p>
          <a:p>
            <a:pPr lvl="1"/>
            <a:endParaRPr lang="en-US" b="1" dirty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SE-2811</a:t>
            </a:r>
          </a:p>
          <a:p>
            <a:pPr>
              <a:defRPr/>
            </a:pPr>
            <a:r>
              <a:rPr lang="en-US" altLang="en-US" dirty="0"/>
              <a:t>Slide design: Dr. Mark L. Hornick</a:t>
            </a:r>
          </a:p>
          <a:p>
            <a:pPr>
              <a:defRPr/>
            </a:pPr>
            <a:r>
              <a:rPr lang="en-US" altLang="en-US" dirty="0"/>
              <a:t>Content: Dr. Hornick</a:t>
            </a:r>
          </a:p>
          <a:p>
            <a:pPr>
              <a:defRPr/>
            </a:pPr>
            <a:r>
              <a:rPr lang="en-US" altLang="en-US" dirty="0"/>
              <a:t>Errors: Dr. Yoder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E0659-A70F-48EF-B13D-CEF3C9926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Figures and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77FFB-C178-44E4-813D-4F88A09F9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Screenshots and plots (i.e., graphs) are “Figures”</a:t>
            </a:r>
          </a:p>
          <a:p>
            <a:r>
              <a:rPr lang="en-US" dirty="0"/>
              <a:t>Tables are “Tables”</a:t>
            </a:r>
          </a:p>
          <a:p>
            <a:r>
              <a:rPr lang="en-US" dirty="0"/>
              <a:t>Both should be numbered separately and referenced from the text.</a:t>
            </a:r>
          </a:p>
          <a:p>
            <a:r>
              <a:rPr lang="en-US" dirty="0"/>
              <a:t>I have occasionally seen “Algorithms,” “Theorems/Lemmas”, and equations separate numbered entities, but otherwise these are the only two choices.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6B532A-ED06-4790-BFA9-8DD7A58BC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3E210E-829D-4214-9AC0-61C7B2C6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1953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D1664-7226-4C2E-B57E-0139C78A0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 headings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AA92E-225E-4784-9AEA-8F0A2BEC4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headings are nice optional touch.</a:t>
            </a:r>
          </a:p>
          <a:p>
            <a:r>
              <a:rPr lang="en-US" dirty="0"/>
              <a:t>If used:</a:t>
            </a:r>
          </a:p>
          <a:p>
            <a:pPr lvl="1"/>
            <a:r>
              <a:rPr lang="en-US" dirty="0"/>
              <a:t>Put the large title info on the first page</a:t>
            </a:r>
          </a:p>
          <a:p>
            <a:pPr lvl="1"/>
            <a:r>
              <a:rPr lang="en-US" dirty="0"/>
              <a:t>A heading is not required on the first page</a:t>
            </a:r>
          </a:p>
          <a:p>
            <a:pPr lvl="1"/>
            <a:r>
              <a:rPr lang="en-US" dirty="0"/>
              <a:t>On the following pages, keep the heading short and sweet (I don’t want the full lab name or </a:t>
            </a:r>
            <a:r>
              <a:rPr lang="en-US" dirty="0" err="1"/>
              <a:t>github</a:t>
            </a:r>
            <a:r>
              <a:rPr lang="en-US" dirty="0"/>
              <a:t> link!)</a:t>
            </a:r>
          </a:p>
          <a:p>
            <a:r>
              <a:rPr lang="en-US" dirty="0"/>
              <a:t>You can also use footers if you like. These look nicer if left on the first page.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3464EF-3918-4EA7-A04B-72D77F22B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CC63EB2-48DD-4BB4-9A7B-81764F50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004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2A2C-628A-4433-BD7F-DA46CB11B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Bring short texts describing multiple figures together (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2C572-5D05-4009-A693-B8D9F02A5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Instead of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Figure 1 describes…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Figure 1: This figure…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Figure 2 describes…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Figure 2: This figure…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46EAB-349D-4FB9-9D12-6B4C9D40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0353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92A2C-628A-4433-BD7F-DA46CB11B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Bring short texts describing multiple figures together (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2C572-5D05-4009-A693-B8D9F02A5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Use:  (Only desired for short descriptions with figures close together)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Figure 1 describes… Figure 2 describes…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Figure 1: This figure…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Figure 2: This figure…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346EAB-349D-4FB9-9D12-6B4C9D40D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9204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01C64-9B13-4B18-9D4A-87BAC9DB5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 need to give hints where figure 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077D3-7004-4F7A-BE13-F840E88AC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Figure 1 </a:t>
            </a:r>
            <a:r>
              <a:rPr lang="en-US" strike="sngStrike" dirty="0"/>
              <a:t>below</a:t>
            </a:r>
            <a:r>
              <a:rPr lang="en-US" dirty="0"/>
              <a:t> describes… Figure 2 describes…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Figure 1: This figure…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Figure 2: This figure…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50BAD3-8068-4E52-B130-6415442AC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B73792-AD0F-4AF5-BA33-D0148D69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4497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2AFF7-81D4-4401-8216-0ADB5CEC3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Answers to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C7198-E760-4B6E-B03C-C953A26F93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Question 1:</a:t>
            </a:r>
          </a:p>
          <a:p>
            <a:pPr lvl="1"/>
            <a:r>
              <a:rPr lang="en-US" dirty="0"/>
              <a:t>It should be a little faster to use a parent + child because</a:t>
            </a:r>
          </a:p>
          <a:p>
            <a:pPr lvl="2"/>
            <a:r>
              <a:rPr lang="en-US" dirty="0"/>
              <a:t>They can run on the two cores</a:t>
            </a:r>
          </a:p>
          <a:p>
            <a:pPr lvl="2"/>
            <a:r>
              <a:rPr lang="en-US" dirty="0"/>
              <a:t>If one blocks, the other can continue</a:t>
            </a:r>
          </a:p>
          <a:p>
            <a:pPr lvl="1"/>
            <a:r>
              <a:rPr lang="en-US" dirty="0"/>
              <a:t>It could be a little slower because of overhead in communication and merging the results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46053-EDA8-47B2-872B-67BA9594E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Dr.Yoder</a:t>
            </a:r>
            <a:endParaRPr lang="en-US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8788F6-6C3E-48EA-A18F-CA761EF19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30023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56255</TotalTime>
  <Words>336</Words>
  <Application>Microsoft Office PowerPoint</Application>
  <PresentationFormat>On-screen Show (4:3)</PresentationFormat>
  <Paragraphs>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Times New Roman</vt:lpstr>
      <vt:lpstr>Wingdings</vt:lpstr>
      <vt:lpstr>2_Network</vt:lpstr>
      <vt:lpstr>    CS2911 Week 5, 3</vt:lpstr>
      <vt:lpstr>Figures and Tables</vt:lpstr>
      <vt:lpstr>Page headings</vt:lpstr>
      <vt:lpstr>Bring short texts describing multiple figures together (</vt:lpstr>
      <vt:lpstr>Bring short texts describing multiple figures together (</vt:lpstr>
      <vt:lpstr>No need to give hints where figure is</vt:lpstr>
      <vt:lpstr>Answers to Questions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1606</cp:revision>
  <cp:lastPrinted>2018-09-04T19:59:01Z</cp:lastPrinted>
  <dcterms:created xsi:type="dcterms:W3CDTF">1999-09-06T21:32:20Z</dcterms:created>
  <dcterms:modified xsi:type="dcterms:W3CDTF">2018-10-05T13:29:46Z</dcterms:modified>
</cp:coreProperties>
</file>