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35" r:id="rId3"/>
    <p:sldId id="325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61" d="100"/>
          <a:sy n="61" d="100"/>
        </p:scale>
        <p:origin x="-61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1,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Course Overview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What’s inside a computer?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What is a programming language?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49627</TotalTime>
  <Words>108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    CS2910 Week 1, Class 1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1526</cp:revision>
  <cp:lastPrinted>2015-09-08T18:49:20Z</cp:lastPrinted>
  <dcterms:created xsi:type="dcterms:W3CDTF">1999-09-06T21:32:20Z</dcterms:created>
  <dcterms:modified xsi:type="dcterms:W3CDTF">2015-09-10T15:28:05Z</dcterms:modified>
</cp:coreProperties>
</file>