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39" r:id="rId3"/>
    <p:sldId id="342" r:id="rId4"/>
    <p:sldId id="341" r:id="rId5"/>
    <p:sldId id="343" r:id="rId6"/>
    <p:sldId id="335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50" d="100"/>
          <a:sy n="50" d="100"/>
        </p:scale>
        <p:origin x="-77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11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86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8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66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se1011/Outcom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yoder/se1011/Schedul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1,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 – Additional Assignment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Working Ahead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Primitives in Java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50 points (most are 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points: Demo Lab1 from the web to me</a:t>
            </a:r>
          </a:p>
          <a:p>
            <a:r>
              <a:rPr lang="en-US" dirty="0" smtClean="0"/>
              <a:t>25 points: Come to my office hours (to be announced in Wk1 </a:t>
            </a:r>
            <a:r>
              <a:rPr lang="en-US" smtClean="0"/>
              <a:t>Friday class)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82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Working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course </a:t>
            </a:r>
            <a:r>
              <a:rPr lang="en-US" dirty="0" smtClean="0">
                <a:hlinkClick r:id="rId3"/>
              </a:rPr>
              <a:t>Outcomes</a:t>
            </a:r>
            <a:r>
              <a:rPr lang="en-US" dirty="0" smtClean="0"/>
              <a:t> first</a:t>
            </a:r>
          </a:p>
          <a:p>
            <a:r>
              <a:rPr lang="en-US" dirty="0" smtClean="0"/>
              <a:t>Go to the readings on the </a:t>
            </a:r>
            <a:r>
              <a:rPr lang="en-US" dirty="0" smtClean="0">
                <a:hlinkClick r:id="rId4"/>
              </a:rPr>
              <a:t>Schedule</a:t>
            </a:r>
            <a:r>
              <a:rPr lang="en-US" dirty="0" smtClean="0"/>
              <a:t> to figure out how to achieve the outcomes</a:t>
            </a:r>
          </a:p>
          <a:p>
            <a:r>
              <a:rPr lang="en-US" dirty="0" smtClean="0"/>
              <a:t>Note the timing of Half-Exam 1</a:t>
            </a:r>
          </a:p>
          <a:p>
            <a:r>
              <a:rPr lang="en-US" dirty="0" err="1" smtClean="0"/>
              <a:t>Codingbat</a:t>
            </a:r>
            <a:r>
              <a:rPr lang="en-US" dirty="0" smtClean="0"/>
              <a:t> – Get started on Lab 2!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83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br>
              <a:rPr lang="en-US" dirty="0" smtClean="0"/>
            </a:b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 the legal implicit casts</a:t>
            </a:r>
          </a:p>
          <a:p>
            <a:pPr marL="0" indent="0">
              <a:buNone/>
            </a:pPr>
            <a:r>
              <a:rPr lang="en-US" dirty="0" smtClean="0"/>
              <a:t>	double d = 5;		</a:t>
            </a:r>
            <a:r>
              <a:rPr lang="en-US" dirty="0" err="1" smtClean="0"/>
              <a:t>int</a:t>
            </a:r>
            <a:r>
              <a:rPr lang="en-US" dirty="0" smtClean="0"/>
              <a:t> d = 5.0;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4L;			float f = 45L;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long el = 1;		</a:t>
            </a:r>
            <a:r>
              <a:rPr lang="en-US" dirty="0"/>
              <a:t>f</a:t>
            </a:r>
            <a:r>
              <a:rPr lang="en-US" dirty="0" smtClean="0"/>
              <a:t>loat f = 32;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4.0;			long el = 1.0f;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1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Grouping: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&lt;expression&gt;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Unary Operators:</a:t>
            </a:r>
          </a:p>
          <a:p>
            <a:pPr lvl="1"/>
            <a:r>
              <a:rPr lang="en-US" dirty="0" smtClean="0"/>
              <a:t>+x</a:t>
            </a:r>
          </a:p>
          <a:p>
            <a:pPr lvl="1"/>
            <a:r>
              <a:rPr lang="en-US" dirty="0" smtClean="0"/>
              <a:t>-x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&lt;type&gt;</a:t>
            </a:r>
            <a:r>
              <a:rPr lang="en-US" dirty="0" smtClean="0"/>
              <a:t>) x</a:t>
            </a:r>
          </a:p>
          <a:p>
            <a:r>
              <a:rPr lang="en-US" dirty="0" smtClean="0"/>
              <a:t>Multiplication-level Binary Operators:</a:t>
            </a:r>
          </a:p>
          <a:p>
            <a:pPr lvl="1"/>
            <a:r>
              <a:rPr lang="en-US" dirty="0" smtClean="0"/>
              <a:t>x * y</a:t>
            </a:r>
          </a:p>
          <a:p>
            <a:pPr lvl="1"/>
            <a:r>
              <a:rPr lang="en-US" dirty="0" smtClean="0"/>
              <a:t>x / y</a:t>
            </a:r>
          </a:p>
          <a:p>
            <a:pPr lvl="1"/>
            <a:r>
              <a:rPr lang="en-US" dirty="0" smtClean="0"/>
              <a:t>x % y</a:t>
            </a:r>
          </a:p>
          <a:p>
            <a:r>
              <a:rPr lang="en-US" dirty="0" smtClean="0"/>
              <a:t>Addition-level Binary Operators</a:t>
            </a:r>
          </a:p>
          <a:p>
            <a:pPr lvl="1"/>
            <a:r>
              <a:rPr lang="en-US" dirty="0" smtClean="0"/>
              <a:t>x + y</a:t>
            </a:r>
          </a:p>
          <a:p>
            <a:pPr lvl="1"/>
            <a:r>
              <a:rPr lang="en-US" dirty="0" smtClean="0"/>
              <a:t>x - 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91200" y="1871662"/>
            <a:ext cx="30480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Dean &amp; Dean, 2</a:t>
            </a:r>
            <a:r>
              <a:rPr lang="en-US" kern="0" baseline="30000" dirty="0" smtClean="0"/>
              <a:t>nd</a:t>
            </a:r>
            <a:r>
              <a:rPr lang="en-US" kern="0" dirty="0" smtClean="0"/>
              <a:t> Ed, Fig. 3.7, p. 84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6367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50092</TotalTime>
  <Words>321</Words>
  <Application>Microsoft Office PowerPoint</Application>
  <PresentationFormat>On-screen Show (4:3)</PresentationFormat>
  <Paragraphs>76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    CS2910 Week 1, Class 3</vt:lpstr>
      <vt:lpstr>Lab 1: 50 points (most are 100)</vt:lpstr>
      <vt:lpstr>Advice for Working Ahead</vt:lpstr>
      <vt:lpstr>Casting Exercise</vt:lpstr>
      <vt:lpstr>Operator Precedence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1541</cp:revision>
  <cp:lastPrinted>2015-09-11T15:56:43Z</cp:lastPrinted>
  <dcterms:created xsi:type="dcterms:W3CDTF">1999-09-06T21:32:20Z</dcterms:created>
  <dcterms:modified xsi:type="dcterms:W3CDTF">2015-09-11T18:26:49Z</dcterms:modified>
</cp:coreProperties>
</file>