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37" r:id="rId3"/>
    <p:sldId id="338" r:id="rId4"/>
    <p:sldId id="339" r:id="rId5"/>
    <p:sldId id="335" r:id="rId6"/>
    <p:sldId id="325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38" d="100"/>
          <a:sy n="38" d="100"/>
        </p:scale>
        <p:origin x="-41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38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1,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Start downloading </a:t>
            </a:r>
            <a:r>
              <a:rPr lang="en-US" dirty="0" err="1" smtClean="0">
                <a:sym typeface="Wingdings" panose="05000000000000000000" pitchFamily="2" charset="2"/>
              </a:rPr>
              <a:t>IntellIJ</a:t>
            </a:r>
            <a:r>
              <a:rPr lang="en-US" dirty="0" smtClean="0">
                <a:sym typeface="Wingdings" panose="05000000000000000000" pitchFamily="2" charset="2"/>
              </a:rPr>
              <a:t> and the JDK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Course Overview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Review: What is a programming language?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Java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HelloWorld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9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Java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HelloWorld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public static void main(String[] ignored) 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System.out.println</a:t>
            </a:r>
            <a:r>
              <a:rPr lang="en-US" dirty="0" smtClean="0"/>
              <a:t>(“Hello, World!”);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9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1: 50 points (most are 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points: Demo Lab1 from the web to </a:t>
            </a:r>
            <a:r>
              <a:rPr lang="en-US" smtClean="0"/>
              <a:t>measdf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82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49746</TotalTime>
  <Words>198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 CS2910 Week 1, Lab</vt:lpstr>
      <vt:lpstr>Minimal Java Class</vt:lpstr>
      <vt:lpstr>Minimal Java Program</vt:lpstr>
      <vt:lpstr>Lab 1: 50 points (most are 100)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1532</cp:revision>
  <cp:lastPrinted>2015-09-08T18:49:20Z</cp:lastPrinted>
  <dcterms:created xsi:type="dcterms:W3CDTF">1999-09-06T21:32:20Z</dcterms:created>
  <dcterms:modified xsi:type="dcterms:W3CDTF">2015-09-10T17:31:07Z</dcterms:modified>
</cp:coreProperties>
</file>