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82" r:id="rId3"/>
    <p:sldId id="383" r:id="rId4"/>
    <p:sldId id="380" r:id="rId5"/>
    <p:sldId id="377" r:id="rId6"/>
    <p:sldId id="381" r:id="rId7"/>
    <p:sldId id="376" r:id="rId8"/>
    <p:sldId id="325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373" autoAdjust="0"/>
  </p:normalViewPr>
  <p:slideViewPr>
    <p:cSldViewPr>
      <p:cViewPr varScale="1">
        <p:scale>
          <a:sx n="24" d="100"/>
          <a:sy n="24" d="100"/>
        </p:scale>
        <p:origin x="-25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9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5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3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odingbat.com/java/Array-3" TargetMode="External"/><Relationship Id="rId3" Type="http://schemas.openxmlformats.org/officeDocument/2006/relationships/hyperlink" Target="http://codingbat.com/java/Array-1" TargetMode="External"/><Relationship Id="rId7" Type="http://schemas.openxmlformats.org/officeDocument/2006/relationships/hyperlink" Target="http://codingbat.com/prob/p19697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ingbat.com/prob/p110222" TargetMode="External"/><Relationship Id="rId5" Type="http://schemas.openxmlformats.org/officeDocument/2006/relationships/hyperlink" Target="http://codingbat.com/java/Array-2" TargetMode="External"/><Relationship Id="rId4" Type="http://schemas.openxmlformats.org/officeDocument/2006/relationships/hyperlink" Target="http://codingbat.com/prob/p101230" TargetMode="External"/><Relationship Id="rId9" Type="http://schemas.openxmlformats.org/officeDocument/2006/relationships/hyperlink" Target="http://codingbat.com/prob/p1964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bat.com/prob/p18957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10,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arrays with Loops: Homework Review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ArrayLists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Homework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 1011 041 Yoder </a:t>
            </a:r>
            <a:r>
              <a:rPr lang="en-US" sz="6600" dirty="0"/>
              <a:t>Monday 11:</a:t>
            </a:r>
            <a:r>
              <a:rPr lang="en-US" sz="4000" dirty="0"/>
              <a:t>00 AM - </a:t>
            </a:r>
            <a:r>
              <a:rPr lang="en-US" sz="6600" dirty="0"/>
              <a:t>1:</a:t>
            </a:r>
            <a:r>
              <a:rPr lang="en-US" sz="4000" dirty="0"/>
              <a:t>00 PM</a:t>
            </a:r>
            <a:r>
              <a:rPr lang="en-US" sz="1600" dirty="0"/>
              <a:t> </a:t>
            </a:r>
            <a:r>
              <a:rPr lang="en-US" sz="6600" dirty="0"/>
              <a:t>L305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6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9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1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Array-1</a:t>
            </a:r>
            <a:r>
              <a:rPr lang="en-US" dirty="0" smtClean="0"/>
              <a:t>: Basic arrays. No Loops</a:t>
            </a:r>
          </a:p>
          <a:p>
            <a:pPr lvl="1"/>
            <a:r>
              <a:rPr lang="en-US" dirty="0" err="1" smtClean="0">
                <a:hlinkClick r:id="rId4"/>
              </a:rPr>
              <a:t>makeEnds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5"/>
              </a:rPr>
              <a:t>Array-2</a:t>
            </a:r>
            <a:r>
              <a:rPr lang="en-US" dirty="0" smtClean="0"/>
              <a:t>: One Loop</a:t>
            </a:r>
          </a:p>
          <a:p>
            <a:pPr lvl="1"/>
            <a:r>
              <a:rPr lang="en-US" dirty="0" err="1" smtClean="0">
                <a:hlinkClick r:id="rId6"/>
              </a:rPr>
              <a:t>isEverywhere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>
                <a:hlinkClick r:id="rId7"/>
              </a:rPr>
              <a:t>withoutTen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8"/>
              </a:rPr>
              <a:t>Array-3</a:t>
            </a:r>
            <a:r>
              <a:rPr lang="en-US" dirty="0" smtClean="0"/>
              <a:t>: Two or more loops, more complex logic</a:t>
            </a:r>
          </a:p>
          <a:p>
            <a:pPr lvl="1"/>
            <a:r>
              <a:rPr lang="en-US" dirty="0" err="1" smtClean="0">
                <a:hlinkClick r:id="rId9"/>
              </a:rPr>
              <a:t>maxMirror</a:t>
            </a:r>
            <a:r>
              <a:rPr lang="en-US" dirty="0" smtClean="0"/>
              <a:t> (…)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Hint: To debug, return a number.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5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codingbat</a:t>
            </a:r>
            <a:r>
              <a:rPr lang="en-US" dirty="0" smtClean="0"/>
              <a:t> Progress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maxSpan</a:t>
            </a:r>
            <a:r>
              <a:rPr lang="en-US" dirty="0" smtClean="0"/>
              <a:t>(…)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27" y="2362200"/>
            <a:ext cx="55245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epic progress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http://codingbat.com/done/epic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85344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3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55891</TotalTime>
  <Words>262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    SE1011 Week 10, Class 1</vt:lpstr>
      <vt:lpstr>Final Exam</vt:lpstr>
      <vt:lpstr>Lab 9 Submission</vt:lpstr>
      <vt:lpstr>Array Homework</vt:lpstr>
      <vt:lpstr>A codingbat Progress Graph</vt:lpstr>
      <vt:lpstr>An epic progress graph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1850</cp:revision>
  <cp:lastPrinted>2015-11-06T16:54:56Z</cp:lastPrinted>
  <dcterms:created xsi:type="dcterms:W3CDTF">1999-09-06T21:32:20Z</dcterms:created>
  <dcterms:modified xsi:type="dcterms:W3CDTF">2015-11-09T17:52:50Z</dcterms:modified>
</cp:coreProperties>
</file>