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20" r:id="rId2"/>
    <p:sldId id="382" r:id="rId3"/>
    <p:sldId id="383" r:id="rId4"/>
    <p:sldId id="385" r:id="rId5"/>
    <p:sldId id="380" r:id="rId6"/>
    <p:sldId id="377" r:id="rId7"/>
    <p:sldId id="376" r:id="rId8"/>
    <p:sldId id="325" r:id="rId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6646" autoAdjust="0"/>
    <p:restoredTop sz="90373" autoAdjust="0"/>
  </p:normalViewPr>
  <p:slideViewPr>
    <p:cSldViewPr>
      <p:cViewPr varScale="1">
        <p:scale>
          <a:sx n="47" d="100"/>
          <a:sy n="47" d="100"/>
        </p:scale>
        <p:origin x="-82" y="-7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95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56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90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3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05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odingbat.com/java/Array-3" TargetMode="External"/><Relationship Id="rId3" Type="http://schemas.openxmlformats.org/officeDocument/2006/relationships/hyperlink" Target="http://codingbat.com/java/Array-1" TargetMode="External"/><Relationship Id="rId7" Type="http://schemas.openxmlformats.org/officeDocument/2006/relationships/hyperlink" Target="http://codingbat.com/prob/p19697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ingbat.com/prob/p110222" TargetMode="External"/><Relationship Id="rId5" Type="http://schemas.openxmlformats.org/officeDocument/2006/relationships/hyperlink" Target="http://codingbat.com/java/Array-2" TargetMode="External"/><Relationship Id="rId4" Type="http://schemas.openxmlformats.org/officeDocument/2006/relationships/hyperlink" Target="http://codingbat.com/prob/p101230" TargetMode="External"/><Relationship Id="rId9" Type="http://schemas.openxmlformats.org/officeDocument/2006/relationships/hyperlink" Target="http://codingbat.com/prob/p19640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dingbat.com/prob/p18957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10, Class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Climate Survey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Final Review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 1011 041 Yoder </a:t>
            </a:r>
            <a:r>
              <a:rPr lang="en-US" sz="6600" dirty="0"/>
              <a:t>Monday 11:</a:t>
            </a:r>
            <a:r>
              <a:rPr lang="en-US" sz="4000" dirty="0"/>
              <a:t>00 AM - </a:t>
            </a:r>
            <a:r>
              <a:rPr lang="en-US" sz="6600" dirty="0"/>
              <a:t>1:</a:t>
            </a:r>
            <a:r>
              <a:rPr lang="en-US" sz="4000" dirty="0"/>
              <a:t>00 PM</a:t>
            </a:r>
            <a:r>
              <a:rPr lang="en-US" sz="1600" dirty="0"/>
              <a:t> </a:t>
            </a:r>
            <a:r>
              <a:rPr lang="en-US" sz="6600" dirty="0"/>
              <a:t>L305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6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 8, 9, and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not submitted Lab 8, </a:t>
            </a:r>
            <a:r>
              <a:rPr lang="en-US" b="1" dirty="0" smtClean="0"/>
              <a:t>please</a:t>
            </a:r>
            <a:r>
              <a:rPr lang="en-US" dirty="0" smtClean="0"/>
              <a:t> bring your current solution to my office </a:t>
            </a:r>
            <a:r>
              <a:rPr lang="en-US" b="1" dirty="0" smtClean="0"/>
              <a:t>today</a:t>
            </a:r>
            <a:r>
              <a:rPr lang="en-US" dirty="0" smtClean="0"/>
              <a:t> so we can work through it together (or just submit the lab today if you are sure you can)</a:t>
            </a:r>
          </a:p>
          <a:p>
            <a:r>
              <a:rPr lang="en-US" dirty="0" smtClean="0"/>
              <a:t>With 10% per day, you can still get up to 50% on that lab… plus, you can re-use the code for Labs 9 and 10.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31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 smtClean="0"/>
              <a:t>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318906"/>
              </p:ext>
            </p:extLst>
          </p:nvPr>
        </p:nvGraphicFramePr>
        <p:xfrm>
          <a:off x="457200" y="1719263"/>
          <a:ext cx="8305800" cy="1287745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629400"/>
                <a:gridCol w="1676400"/>
              </a:tblGrid>
              <a:tr h="182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When removing items from an array list, does that reference now become null</a:t>
                      </a:r>
                      <a:r>
                        <a:rPr lang="en-US" sz="2800" u="none" strike="noStrike" dirty="0" smtClean="0">
                          <a:effectLst/>
                        </a:rPr>
                        <a:t>?</a:t>
                      </a:r>
                    </a:p>
                    <a:p>
                      <a:pPr algn="l" fontAlgn="b"/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[No, it doesn't]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1" u="none" strike="noStrike" dirty="0">
                          <a:effectLst/>
                        </a:rPr>
                        <a:t>remove()</a:t>
                      </a:r>
                      <a:endParaRPr lang="en-US" sz="2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85" marR="7585" marT="7585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2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Array-1</a:t>
            </a:r>
            <a:r>
              <a:rPr lang="en-US" dirty="0" smtClean="0"/>
              <a:t>: Basic arrays. No Loops</a:t>
            </a:r>
          </a:p>
          <a:p>
            <a:pPr lvl="1"/>
            <a:r>
              <a:rPr lang="en-US" dirty="0" err="1" smtClean="0">
                <a:hlinkClick r:id="rId4"/>
              </a:rPr>
              <a:t>makeEnds</a:t>
            </a:r>
            <a:r>
              <a:rPr lang="en-US" dirty="0" smtClean="0"/>
              <a:t>(…)</a:t>
            </a:r>
          </a:p>
          <a:p>
            <a:r>
              <a:rPr lang="en-US" dirty="0" smtClean="0">
                <a:hlinkClick r:id="rId5"/>
              </a:rPr>
              <a:t>Array-2</a:t>
            </a:r>
            <a:r>
              <a:rPr lang="en-US" dirty="0" smtClean="0"/>
              <a:t>: One Loop</a:t>
            </a:r>
          </a:p>
          <a:p>
            <a:pPr lvl="1"/>
            <a:r>
              <a:rPr lang="en-US" dirty="0" err="1" smtClean="0">
                <a:hlinkClick r:id="rId6"/>
              </a:rPr>
              <a:t>isEverywhere</a:t>
            </a:r>
            <a:r>
              <a:rPr lang="en-US" dirty="0" smtClean="0"/>
              <a:t>(…)</a:t>
            </a:r>
          </a:p>
          <a:p>
            <a:pPr lvl="1"/>
            <a:r>
              <a:rPr lang="en-US" dirty="0" err="1" smtClean="0">
                <a:hlinkClick r:id="rId7"/>
              </a:rPr>
              <a:t>withoutTen</a:t>
            </a:r>
            <a:r>
              <a:rPr lang="en-US" dirty="0" smtClean="0"/>
              <a:t>(…)</a:t>
            </a:r>
          </a:p>
          <a:p>
            <a:r>
              <a:rPr lang="en-US" dirty="0" smtClean="0">
                <a:hlinkClick r:id="rId8"/>
              </a:rPr>
              <a:t>Array-3</a:t>
            </a:r>
            <a:r>
              <a:rPr lang="en-US" dirty="0" smtClean="0"/>
              <a:t>: Two or more loops, more complex logic</a:t>
            </a:r>
          </a:p>
          <a:p>
            <a:pPr lvl="1"/>
            <a:r>
              <a:rPr lang="en-US" dirty="0" err="1" smtClean="0">
                <a:hlinkClick r:id="rId9"/>
              </a:rPr>
              <a:t>maxMirror</a:t>
            </a:r>
            <a:r>
              <a:rPr lang="en-US" dirty="0" smtClean="0"/>
              <a:t> (…)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Hint: To debug, return a number.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57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codingbat</a:t>
            </a:r>
            <a:r>
              <a:rPr lang="en-US" dirty="0" smtClean="0"/>
              <a:t> Progress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maxSpan</a:t>
            </a:r>
            <a:r>
              <a:rPr lang="en-US" dirty="0" smtClean="0"/>
              <a:t>(…)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27" y="2362200"/>
            <a:ext cx="55245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8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56099</TotalTime>
  <Words>349</Words>
  <Application>Microsoft Office PowerPoint</Application>
  <PresentationFormat>On-screen Show (4:3)</PresentationFormat>
  <Paragraphs>77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2_Network</vt:lpstr>
      <vt:lpstr>    SE1011 Week 10, Class 3</vt:lpstr>
      <vt:lpstr>Final Exam</vt:lpstr>
      <vt:lpstr>Labs 8, 9, and 10</vt:lpstr>
      <vt:lpstr>Old Muddiest Point</vt:lpstr>
      <vt:lpstr>Array Homework</vt:lpstr>
      <vt:lpstr>A codingbat Progress Graph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1871</cp:revision>
  <cp:lastPrinted>2015-11-11T16:59:18Z</cp:lastPrinted>
  <dcterms:created xsi:type="dcterms:W3CDTF">1999-09-06T21:32:20Z</dcterms:created>
  <dcterms:modified xsi:type="dcterms:W3CDTF">2015-11-13T15:31:47Z</dcterms:modified>
</cp:coreProperties>
</file>