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54" r:id="rId3"/>
    <p:sldId id="355" r:id="rId4"/>
    <p:sldId id="335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2, Class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 – Additional </a:t>
            </a:r>
            <a:r>
              <a:rPr lang="en-US" dirty="0" smtClean="0">
                <a:sym typeface="Wingdings" panose="05000000000000000000" pitchFamily="2" charset="2"/>
              </a:rPr>
              <a:t>Assignment (reminder)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Algorithms &amp; Design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(tentative</a:t>
            </a:r>
            <a:r>
              <a:rPr lang="en-US" smtClean="0">
                <a:sym typeface="Wingdings" panose="05000000000000000000" pitchFamily="2" charset="2"/>
              </a:rPr>
              <a:t>) "Under </a:t>
            </a:r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smtClean="0">
                <a:sym typeface="Wingdings" panose="05000000000000000000" pitchFamily="2" charset="2"/>
              </a:rPr>
              <a:t>hood:" </a:t>
            </a:r>
            <a:r>
              <a:rPr lang="en-US" dirty="0" smtClean="0">
                <a:sym typeface="Wingdings" panose="05000000000000000000" pitchFamily="2" charset="2"/>
              </a:rPr>
              <a:t>Compiling &amp; Running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x + 1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*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/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%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73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34" y="1752600"/>
            <a:ext cx="8229600" cy="4411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572" y="1524000"/>
            <a:ext cx="37433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56747" y="2046417"/>
            <a:ext cx="8649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MSOE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6452968"/>
            <a:ext cx="14403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ON-RAMP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50463</TotalTime>
  <Words>172</Words>
  <Application>Microsoft Office PowerPoint</Application>
  <PresentationFormat>On-screen Show (4:3)</PresentationFormat>
  <Paragraphs>44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    SE1011 Week 2, Class 2</vt:lpstr>
      <vt:lpstr>Compound Assignment</vt:lpstr>
      <vt:lpstr>A decision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1567</cp:revision>
  <cp:lastPrinted>2015-09-14T20:15:41Z</cp:lastPrinted>
  <dcterms:created xsi:type="dcterms:W3CDTF">1999-09-06T21:32:20Z</dcterms:created>
  <dcterms:modified xsi:type="dcterms:W3CDTF">2015-09-16T15:58:52Z</dcterms:modified>
</cp:coreProperties>
</file>