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36" r:id="rId3"/>
    <p:sldId id="335" r:id="rId4"/>
    <p:sldId id="325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0" d="100"/>
          <a:sy n="60" d="100"/>
        </p:scale>
        <p:origin x="-136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1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2,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Compiling and running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Another example using Scanner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Compile-time and Run-time errors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for exam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front of Monday's exam:</a:t>
            </a:r>
          </a:p>
          <a:p>
            <a:r>
              <a:rPr lang="en-US" dirty="0"/>
              <a:t>You may use a note-sheet, prepared by yourself. If you use a </a:t>
            </a:r>
            <a:r>
              <a:rPr lang="en-US" dirty="0" smtClean="0"/>
              <a:t>note-sheet</a:t>
            </a:r>
            <a:r>
              <a:rPr lang="en-US" dirty="0"/>
              <a:t>, turn it in with your exam. Write your initials at the top of each page except this one.  Read through the whole exam before you get started.</a:t>
            </a:r>
          </a:p>
          <a:p>
            <a:r>
              <a:rPr lang="en-US" dirty="0"/>
              <a:t>Have fun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There will be two versions of the exam.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68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50660</TotalTime>
  <Words>194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    SE1011 Week 2, Class 3</vt:lpstr>
      <vt:lpstr>Exam Review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1572</cp:revision>
  <cp:lastPrinted>2015-09-14T20:15:41Z</cp:lastPrinted>
  <dcterms:created xsi:type="dcterms:W3CDTF">1999-09-06T21:32:20Z</dcterms:created>
  <dcterms:modified xsi:type="dcterms:W3CDTF">2015-09-18T18:19:20Z</dcterms:modified>
</cp:coreProperties>
</file>